
<file path=[Content_Types].xml><?xml version="1.0" encoding="utf-8"?>
<Types xmlns="http://schemas.openxmlformats.org/package/2006/content-types">
  <Default Extension="jpeg" ContentType="image/jpeg"/>
  <Default Extension="JPG" ContentType="image/.jpg"/>
  <Default Extension="gif" ContentType="image/gif"/>
  <Default Extension="png" ContentType="image/png"/>
  <Default Extension="wmf" ContentType="image/x-w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496" r:id="rId3"/>
    <p:sldId id="256" r:id="rId4"/>
    <p:sldId id="258" r:id="rId5"/>
    <p:sldId id="259" r:id="rId6"/>
    <p:sldId id="260" r:id="rId7"/>
    <p:sldId id="272" r:id="rId8"/>
    <p:sldId id="271" r:id="rId9"/>
    <p:sldId id="274" r:id="rId10"/>
    <p:sldId id="262" r:id="rId11"/>
    <p:sldId id="275" r:id="rId12"/>
    <p:sldId id="264" r:id="rId13"/>
    <p:sldId id="273" r:id="rId14"/>
    <p:sldId id="276" r:id="rId15"/>
    <p:sldId id="265" r:id="rId16"/>
    <p:sldId id="266" r:id="rId17"/>
    <p:sldId id="267" r:id="rId18"/>
    <p:sldId id="268" r:id="rId19"/>
    <p:sldId id="269" r:id="rId20"/>
    <p:sldId id="270" r:id="rId21"/>
    <p:sldId id="559" r:id="rId22"/>
  </p:sldIdLst>
  <p:sldSz cx="9144000" cy="6858000" type="screen4x3"/>
  <p:notesSz cx="6858000" cy="9144000"/>
  <p:defaultTextStyle>
    <a:defPPr>
      <a:defRPr lang="en-US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2FDB2607-1784-4EEB-B798-7EB5836EED8A}">
        <p14:showMediaCtrls xmlns:p14="http://schemas.microsoft.com/office/powerpoint/2010/main" val="1"/>
      </p:ext>
    </p:extLst>
  </p:showPr>
  <p:clrMru>
    <a:srgbClr val="660033"/>
    <a:srgbClr val="9933FF"/>
    <a:srgbClr val="660066"/>
    <a:srgbClr val="993300"/>
    <a:srgbClr val="00FFFF"/>
    <a:srgbClr val="FF33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61"/>
    <p:restoredTop sz="94660"/>
  </p:normalViewPr>
  <p:slideViewPr>
    <p:cSldViewPr showGuides="1">
      <p:cViewPr varScale="1">
        <p:scale>
          <a:sx n="68" d="100"/>
          <a:sy n="68" d="100"/>
        </p:scale>
        <p:origin x="144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5" Type="http://schemas.openxmlformats.org/officeDocument/2006/relationships/tableStyles" Target="tableStyles.xml"/><Relationship Id="rId24" Type="http://schemas.openxmlformats.org/officeDocument/2006/relationships/viewProps" Target="viewProps.xml"/><Relationship Id="rId23" Type="http://schemas.openxmlformats.org/officeDocument/2006/relationships/presProps" Target="presProps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en-US" altLang="en-US" dirty="0"/>
              <a:t>Click to edit Master title style</a:t>
            </a:r>
            <a:endParaRPr lang="en-US" altLang="en-US" dirty="0"/>
          </a:p>
        </p:txBody>
      </p:sp>
      <p:sp>
        <p:nvSpPr>
          <p:cNvPr id="1027" name="Rectangl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en-US" altLang="en-US" dirty="0"/>
              <a:t>Click to edit Master text styles</a:t>
            </a:r>
            <a:endParaRPr lang="en-US" altLang="en-US" dirty="0"/>
          </a:p>
          <a:p>
            <a:pPr lvl="1"/>
            <a:r>
              <a:rPr lang="en-US" altLang="en-US" dirty="0"/>
              <a:t>Second level</a:t>
            </a:r>
            <a:endParaRPr lang="en-US" altLang="en-US" dirty="0"/>
          </a:p>
          <a:p>
            <a:pPr lvl="2"/>
            <a:r>
              <a:rPr lang="en-US" altLang="en-US" dirty="0"/>
              <a:t>Third level</a:t>
            </a:r>
            <a:endParaRPr lang="en-US" altLang="en-US" dirty="0"/>
          </a:p>
          <a:p>
            <a:pPr lvl="3"/>
            <a:r>
              <a:rPr lang="en-US" altLang="en-US" dirty="0"/>
              <a:t>Fourth level</a:t>
            </a:r>
            <a:endParaRPr lang="en-US" altLang="en-US" dirty="0"/>
          </a:p>
          <a:p>
            <a:pPr lvl="4"/>
            <a:r>
              <a:rPr lang="en-US" altLang="en-US" dirty="0"/>
              <a:t>Fifth level</a:t>
            </a:r>
            <a:endParaRPr lang="en-US" altLang="en-US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pPr lvl="0" eaLnBrk="1" hangingPunct="1"/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GIF"/><Relationship Id="rId8" Type="http://schemas.openxmlformats.org/officeDocument/2006/relationships/image" Target="../media/image8.wmf"/><Relationship Id="rId7" Type="http://schemas.openxmlformats.org/officeDocument/2006/relationships/image" Target="../media/image7.wmf"/><Relationship Id="rId6" Type="http://schemas.openxmlformats.org/officeDocument/2006/relationships/image" Target="../media/image6.wmf"/><Relationship Id="rId5" Type="http://schemas.openxmlformats.org/officeDocument/2006/relationships/image" Target="../media/image5.GIF"/><Relationship Id="rId4" Type="http://schemas.openxmlformats.org/officeDocument/2006/relationships/image" Target="../media/image4.GIF"/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3" Type="http://schemas.openxmlformats.org/officeDocument/2006/relationships/slideLayout" Target="../slideLayouts/slideLayout7.xml"/><Relationship Id="rId12" Type="http://schemas.openxmlformats.org/officeDocument/2006/relationships/image" Target="../media/image12.GIF"/><Relationship Id="rId11" Type="http://schemas.openxmlformats.org/officeDocument/2006/relationships/image" Target="../media/image11.GIF"/><Relationship Id="rId10" Type="http://schemas.openxmlformats.org/officeDocument/2006/relationships/image" Target="../media/image10.GIF"/><Relationship Id="rId1" Type="http://schemas.openxmlformats.org/officeDocument/2006/relationships/image" Target="../media/image1.GIF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23.png"/><Relationship Id="rId2" Type="http://schemas.microsoft.com/office/2007/relationships/media" Target="file:///C:\Users\Nguyen%20Ho%20Gia%20Han\Downloads\CH&#211;%20C&#360;NG%20C&#211;%20L&#210;NG%20T&#7920;%20TR&#7884;NG.mp4" TargetMode="External"/><Relationship Id="rId1" Type="http://schemas.openxmlformats.org/officeDocument/2006/relationships/video" Target="file:///C:\Users\Nguyen%20Ho%20Gia%20Han\Downloads\CH&#211;%20C&#360;NG%20C&#211;%20L&#210;NG%20T&#7920;%20TR&#7884;NG.mp4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5.jpeg"/><Relationship Id="rId1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27.png"/><Relationship Id="rId2" Type="http://schemas.microsoft.com/office/2007/relationships/media" Target="file:///C:\Users\Nguyen%20Ho%20Gia%20Han\Downloads\6%20nguy&#234;n%20t&#7855;c%20X&#194;Y%20D&#7920;NG%20L&#210;NG%20T&#7920;%20TR&#7884;NG%20b&#7843;n%20th&#226;n%20-%20DANG%20HNN.mp4" TargetMode="External"/><Relationship Id="rId1" Type="http://schemas.openxmlformats.org/officeDocument/2006/relationships/video" Target="file:///C:\Users\Nguyen%20Ho%20Gia%20Han\Downloads\6%20nguy&#234;n%20t&#7855;c%20X&#194;Y%20D&#7920;NG%20L&#210;NG%20T&#7920;%20TR&#7884;NG%20b&#7843;n%20th&#226;n%20-%20DANG%20HNN.mp4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9.jpeg"/><Relationship Id="rId1" Type="http://schemas.openxmlformats.org/officeDocument/2006/relationships/hyperlink" Target="http://anhso.net/UserRedirect.aspx?action=image&amp;imgID=2710841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0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4.jpeg"/><Relationship Id="rId1" Type="http://schemas.openxmlformats.org/officeDocument/2006/relationships/image" Target="../media/image13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1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20.png"/><Relationship Id="rId2" Type="http://schemas.microsoft.com/office/2007/relationships/media" Target="file:///C:\Users\Nguyen%20Ho%20Gia%20Han\Downloads\T&#7921;%20tr&#7885;ng%20hay%20s&#297;%20di&#7879;n%20h&#227;o%20-%20HatBuiNho.mp4" TargetMode="External"/><Relationship Id="rId1" Type="http://schemas.openxmlformats.org/officeDocument/2006/relationships/video" Target="file:///C:\Users\Nguyen%20Ho%20Gia%20Han\Downloads\T&#7921;%20tr&#7885;ng%20hay%20s&#297;%20di&#7879;n%20h&#227;o%20-%20HatBuiNho.mp4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2.jpeg"/><Relationship Id="rId1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120" name="Picture 9" descr="A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286625" y="6072188"/>
            <a:ext cx="1466850" cy="7858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16" name="Picture 5" descr="peace_dove_olive_branch_hg_wht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0" y="642938"/>
            <a:ext cx="2286000" cy="15001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32" name="Picture 11" descr="20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7175" y="-531812"/>
            <a:ext cx="1643063" cy="70723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53" name="Picture 406" descr="20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86063" y="3000375"/>
            <a:ext cx="3790950" cy="18859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Rectangle 394"/>
          <p:cNvSpPr txBox="1"/>
          <p:nvPr/>
        </p:nvSpPr>
        <p:spPr>
          <a:xfrm>
            <a:off x="571500" y="0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THCS –HUỲNH VĂN NGHỆ</a:t>
            </a:r>
            <a:endParaRPr lang="en-US" altLang="en-US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3" name="Group 236"/>
          <p:cNvGrpSpPr/>
          <p:nvPr/>
        </p:nvGrpSpPr>
        <p:grpSpPr>
          <a:xfrm rot="-10777131">
            <a:off x="7072313" y="368300"/>
            <a:ext cx="2189162" cy="1778000"/>
            <a:chOff x="2332" y="1554"/>
            <a:chExt cx="1105" cy="1218"/>
          </a:xfrm>
        </p:grpSpPr>
        <p:sp>
          <p:nvSpPr>
            <p:cNvPr id="2231" name="Freeform 237"/>
            <p:cNvSpPr/>
            <p:nvPr/>
          </p:nvSpPr>
          <p:spPr>
            <a:xfrm>
              <a:off x="2450" y="2113"/>
              <a:ext cx="30" cy="30"/>
            </a:xfrm>
            <a:custGeom>
              <a:avLst/>
              <a:gdLst>
                <a:gd name="txL" fmla="*/ 0 w 61"/>
                <a:gd name="txT" fmla="*/ 0 h 60"/>
                <a:gd name="txR" fmla="*/ 61 w 61"/>
                <a:gd name="txB" fmla="*/ 60 h 60"/>
              </a:gdLst>
              <a:ahLst/>
              <a:cxnLst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</a:cxnLst>
              <a:rect l="txL" t="txT" r="txR" b="txB"/>
              <a:pathLst>
                <a:path w="61" h="60">
                  <a:moveTo>
                    <a:pt x="31" y="60"/>
                  </a:moveTo>
                  <a:lnTo>
                    <a:pt x="18" y="57"/>
                  </a:lnTo>
                  <a:lnTo>
                    <a:pt x="9" y="50"/>
                  </a:lnTo>
                  <a:lnTo>
                    <a:pt x="2" y="41"/>
                  </a:lnTo>
                  <a:lnTo>
                    <a:pt x="0" y="30"/>
                  </a:lnTo>
                  <a:lnTo>
                    <a:pt x="2" y="18"/>
                  </a:lnTo>
                  <a:lnTo>
                    <a:pt x="9" y="8"/>
                  </a:lnTo>
                  <a:lnTo>
                    <a:pt x="18" y="2"/>
                  </a:lnTo>
                  <a:lnTo>
                    <a:pt x="31" y="0"/>
                  </a:lnTo>
                  <a:lnTo>
                    <a:pt x="42" y="2"/>
                  </a:lnTo>
                  <a:lnTo>
                    <a:pt x="52" y="8"/>
                  </a:lnTo>
                  <a:lnTo>
                    <a:pt x="58" y="18"/>
                  </a:lnTo>
                  <a:lnTo>
                    <a:pt x="61" y="30"/>
                  </a:lnTo>
                  <a:lnTo>
                    <a:pt x="58" y="41"/>
                  </a:lnTo>
                  <a:lnTo>
                    <a:pt x="52" y="50"/>
                  </a:lnTo>
                  <a:lnTo>
                    <a:pt x="42" y="57"/>
                  </a:lnTo>
                  <a:lnTo>
                    <a:pt x="31" y="60"/>
                  </a:lnTo>
                  <a:close/>
                </a:path>
              </a:pathLst>
            </a:custGeom>
            <a:solidFill>
              <a:srgbClr val="FFFF93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232" name="Freeform 238"/>
            <p:cNvSpPr/>
            <p:nvPr/>
          </p:nvSpPr>
          <p:spPr>
            <a:xfrm>
              <a:off x="2431" y="2013"/>
              <a:ext cx="67" cy="91"/>
            </a:xfrm>
            <a:custGeom>
              <a:avLst/>
              <a:gdLst>
                <a:gd name="txL" fmla="*/ 0 w 132"/>
                <a:gd name="txT" fmla="*/ 0 h 182"/>
                <a:gd name="txR" fmla="*/ 132 w 132"/>
                <a:gd name="txB" fmla="*/ 182 h 182"/>
              </a:gdLst>
              <a:ahLst/>
              <a:cxnLst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</a:cxnLst>
              <a:rect l="txL" t="txT" r="txR" b="txB"/>
              <a:pathLst>
                <a:path w="132" h="182">
                  <a:moveTo>
                    <a:pt x="50" y="182"/>
                  </a:moveTo>
                  <a:lnTo>
                    <a:pt x="80" y="182"/>
                  </a:lnTo>
                  <a:lnTo>
                    <a:pt x="85" y="174"/>
                  </a:lnTo>
                  <a:lnTo>
                    <a:pt x="98" y="154"/>
                  </a:lnTo>
                  <a:lnTo>
                    <a:pt x="113" y="125"/>
                  </a:lnTo>
                  <a:lnTo>
                    <a:pt x="125" y="91"/>
                  </a:lnTo>
                  <a:lnTo>
                    <a:pt x="132" y="58"/>
                  </a:lnTo>
                  <a:lnTo>
                    <a:pt x="128" y="29"/>
                  </a:lnTo>
                  <a:lnTo>
                    <a:pt x="107" y="9"/>
                  </a:lnTo>
                  <a:lnTo>
                    <a:pt x="67" y="0"/>
                  </a:lnTo>
                  <a:lnTo>
                    <a:pt x="25" y="9"/>
                  </a:lnTo>
                  <a:lnTo>
                    <a:pt x="4" y="29"/>
                  </a:lnTo>
                  <a:lnTo>
                    <a:pt x="0" y="58"/>
                  </a:lnTo>
                  <a:lnTo>
                    <a:pt x="6" y="91"/>
                  </a:lnTo>
                  <a:lnTo>
                    <a:pt x="18" y="125"/>
                  </a:lnTo>
                  <a:lnTo>
                    <a:pt x="33" y="154"/>
                  </a:lnTo>
                  <a:lnTo>
                    <a:pt x="46" y="174"/>
                  </a:lnTo>
                  <a:lnTo>
                    <a:pt x="50" y="182"/>
                  </a:lnTo>
                  <a:close/>
                </a:path>
              </a:pathLst>
            </a:custGeom>
            <a:solidFill>
              <a:srgbClr val="6800E0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233" name="Freeform 239"/>
            <p:cNvSpPr/>
            <p:nvPr/>
          </p:nvSpPr>
          <p:spPr>
            <a:xfrm>
              <a:off x="2431" y="2013"/>
              <a:ext cx="67" cy="91"/>
            </a:xfrm>
            <a:custGeom>
              <a:avLst/>
              <a:gdLst>
                <a:gd name="txL" fmla="*/ 0 w 132"/>
                <a:gd name="txT" fmla="*/ 0 h 182"/>
                <a:gd name="txR" fmla="*/ 132 w 132"/>
                <a:gd name="txB" fmla="*/ 182 h 182"/>
              </a:gdLst>
              <a:ahLst/>
              <a:cxnLst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</a:cxnLst>
              <a:rect l="txL" t="txT" r="txR" b="txB"/>
              <a:pathLst>
                <a:path w="132" h="182">
                  <a:moveTo>
                    <a:pt x="50" y="182"/>
                  </a:moveTo>
                  <a:lnTo>
                    <a:pt x="80" y="182"/>
                  </a:lnTo>
                  <a:lnTo>
                    <a:pt x="85" y="174"/>
                  </a:lnTo>
                  <a:lnTo>
                    <a:pt x="98" y="154"/>
                  </a:lnTo>
                  <a:lnTo>
                    <a:pt x="113" y="125"/>
                  </a:lnTo>
                  <a:lnTo>
                    <a:pt x="125" y="91"/>
                  </a:lnTo>
                  <a:lnTo>
                    <a:pt x="132" y="58"/>
                  </a:lnTo>
                  <a:lnTo>
                    <a:pt x="128" y="29"/>
                  </a:lnTo>
                  <a:lnTo>
                    <a:pt x="107" y="9"/>
                  </a:lnTo>
                  <a:lnTo>
                    <a:pt x="67" y="0"/>
                  </a:lnTo>
                  <a:lnTo>
                    <a:pt x="25" y="9"/>
                  </a:lnTo>
                  <a:lnTo>
                    <a:pt x="4" y="29"/>
                  </a:lnTo>
                  <a:lnTo>
                    <a:pt x="0" y="58"/>
                  </a:lnTo>
                  <a:lnTo>
                    <a:pt x="6" y="91"/>
                  </a:lnTo>
                  <a:lnTo>
                    <a:pt x="18" y="125"/>
                  </a:lnTo>
                  <a:lnTo>
                    <a:pt x="33" y="154"/>
                  </a:lnTo>
                  <a:lnTo>
                    <a:pt x="46" y="174"/>
                  </a:lnTo>
                  <a:lnTo>
                    <a:pt x="50" y="182"/>
                  </a:lnTo>
                  <a:close/>
                </a:path>
              </a:pathLst>
            </a:custGeom>
            <a:solidFill>
              <a:srgbClr val="6800E0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234" name="Freeform 240"/>
            <p:cNvSpPr/>
            <p:nvPr/>
          </p:nvSpPr>
          <p:spPr>
            <a:xfrm>
              <a:off x="2359" y="2051"/>
              <a:ext cx="89" cy="73"/>
            </a:xfrm>
            <a:custGeom>
              <a:avLst/>
              <a:gdLst>
                <a:gd name="txL" fmla="*/ 0 w 177"/>
                <a:gd name="txT" fmla="*/ 0 h 146"/>
                <a:gd name="txR" fmla="*/ 177 w 177"/>
                <a:gd name="txB" fmla="*/ 146 h 146"/>
              </a:gdLst>
              <a:ahLst/>
              <a:cxnLst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</a:cxnLst>
              <a:rect l="txL" t="txT" r="txR" b="txB"/>
              <a:pathLst>
                <a:path w="177" h="146">
                  <a:moveTo>
                    <a:pt x="163" y="144"/>
                  </a:moveTo>
                  <a:lnTo>
                    <a:pt x="177" y="118"/>
                  </a:lnTo>
                  <a:lnTo>
                    <a:pt x="172" y="110"/>
                  </a:lnTo>
                  <a:lnTo>
                    <a:pt x="161" y="89"/>
                  </a:lnTo>
                  <a:lnTo>
                    <a:pt x="144" y="62"/>
                  </a:lnTo>
                  <a:lnTo>
                    <a:pt x="122" y="33"/>
                  </a:lnTo>
                  <a:lnTo>
                    <a:pt x="95" y="11"/>
                  </a:lnTo>
                  <a:lnTo>
                    <a:pt x="69" y="0"/>
                  </a:lnTo>
                  <a:lnTo>
                    <a:pt x="40" y="7"/>
                  </a:lnTo>
                  <a:lnTo>
                    <a:pt x="14" y="38"/>
                  </a:lnTo>
                  <a:lnTo>
                    <a:pt x="3" y="60"/>
                  </a:lnTo>
                  <a:lnTo>
                    <a:pt x="0" y="78"/>
                  </a:lnTo>
                  <a:lnTo>
                    <a:pt x="1" y="94"/>
                  </a:lnTo>
                  <a:lnTo>
                    <a:pt x="8" y="106"/>
                  </a:lnTo>
                  <a:lnTo>
                    <a:pt x="17" y="117"/>
                  </a:lnTo>
                  <a:lnTo>
                    <a:pt x="30" y="126"/>
                  </a:lnTo>
                  <a:lnTo>
                    <a:pt x="46" y="132"/>
                  </a:lnTo>
                  <a:lnTo>
                    <a:pt x="62" y="138"/>
                  </a:lnTo>
                  <a:lnTo>
                    <a:pt x="79" y="141"/>
                  </a:lnTo>
                  <a:lnTo>
                    <a:pt x="98" y="143"/>
                  </a:lnTo>
                  <a:lnTo>
                    <a:pt x="115" y="144"/>
                  </a:lnTo>
                  <a:lnTo>
                    <a:pt x="130" y="146"/>
                  </a:lnTo>
                  <a:lnTo>
                    <a:pt x="144" y="146"/>
                  </a:lnTo>
                  <a:lnTo>
                    <a:pt x="154" y="144"/>
                  </a:lnTo>
                  <a:lnTo>
                    <a:pt x="161" y="144"/>
                  </a:lnTo>
                  <a:lnTo>
                    <a:pt x="163" y="144"/>
                  </a:lnTo>
                  <a:close/>
                </a:path>
              </a:pathLst>
            </a:custGeom>
            <a:solidFill>
              <a:srgbClr val="6800E0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235" name="Freeform 241"/>
            <p:cNvSpPr/>
            <p:nvPr/>
          </p:nvSpPr>
          <p:spPr>
            <a:xfrm>
              <a:off x="2359" y="2133"/>
              <a:ext cx="89" cy="71"/>
            </a:xfrm>
            <a:custGeom>
              <a:avLst/>
              <a:gdLst>
                <a:gd name="txL" fmla="*/ 0 w 178"/>
                <a:gd name="txT" fmla="*/ 0 h 143"/>
                <a:gd name="txR" fmla="*/ 178 w 178"/>
                <a:gd name="txB" fmla="*/ 143 h 143"/>
              </a:gdLst>
              <a:ahLst/>
              <a:cxnLst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</a:cxnLst>
              <a:rect l="txL" t="txT" r="txR" b="txB"/>
              <a:pathLst>
                <a:path w="178" h="143">
                  <a:moveTo>
                    <a:pt x="178" y="27"/>
                  </a:moveTo>
                  <a:lnTo>
                    <a:pt x="164" y="1"/>
                  </a:lnTo>
                  <a:lnTo>
                    <a:pt x="162" y="1"/>
                  </a:lnTo>
                  <a:lnTo>
                    <a:pt x="155" y="1"/>
                  </a:lnTo>
                  <a:lnTo>
                    <a:pt x="145" y="0"/>
                  </a:lnTo>
                  <a:lnTo>
                    <a:pt x="131" y="0"/>
                  </a:lnTo>
                  <a:lnTo>
                    <a:pt x="116" y="1"/>
                  </a:lnTo>
                  <a:lnTo>
                    <a:pt x="99" y="2"/>
                  </a:lnTo>
                  <a:lnTo>
                    <a:pt x="80" y="5"/>
                  </a:lnTo>
                  <a:lnTo>
                    <a:pt x="63" y="7"/>
                  </a:lnTo>
                  <a:lnTo>
                    <a:pt x="46" y="13"/>
                  </a:lnTo>
                  <a:lnTo>
                    <a:pt x="31" y="18"/>
                  </a:lnTo>
                  <a:lnTo>
                    <a:pt x="18" y="27"/>
                  </a:lnTo>
                  <a:lnTo>
                    <a:pt x="8" y="37"/>
                  </a:lnTo>
                  <a:lnTo>
                    <a:pt x="2" y="50"/>
                  </a:lnTo>
                  <a:lnTo>
                    <a:pt x="0" y="65"/>
                  </a:lnTo>
                  <a:lnTo>
                    <a:pt x="4" y="83"/>
                  </a:lnTo>
                  <a:lnTo>
                    <a:pt x="14" y="104"/>
                  </a:lnTo>
                  <a:lnTo>
                    <a:pt x="41" y="135"/>
                  </a:lnTo>
                  <a:lnTo>
                    <a:pt x="69" y="143"/>
                  </a:lnTo>
                  <a:lnTo>
                    <a:pt x="96" y="132"/>
                  </a:lnTo>
                  <a:lnTo>
                    <a:pt x="122" y="111"/>
                  </a:lnTo>
                  <a:lnTo>
                    <a:pt x="145" y="83"/>
                  </a:lnTo>
                  <a:lnTo>
                    <a:pt x="162" y="55"/>
                  </a:lnTo>
                  <a:lnTo>
                    <a:pt x="174" y="35"/>
                  </a:lnTo>
                  <a:lnTo>
                    <a:pt x="178" y="27"/>
                  </a:lnTo>
                  <a:close/>
                </a:path>
              </a:pathLst>
            </a:custGeom>
            <a:solidFill>
              <a:srgbClr val="6800E0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236" name="Freeform 242"/>
            <p:cNvSpPr/>
            <p:nvPr/>
          </p:nvSpPr>
          <p:spPr>
            <a:xfrm>
              <a:off x="2432" y="2151"/>
              <a:ext cx="66" cy="90"/>
            </a:xfrm>
            <a:custGeom>
              <a:avLst/>
              <a:gdLst>
                <a:gd name="txL" fmla="*/ 0 w 132"/>
                <a:gd name="txT" fmla="*/ 0 h 181"/>
                <a:gd name="txR" fmla="*/ 132 w 132"/>
                <a:gd name="txB" fmla="*/ 181 h 181"/>
              </a:gdLst>
              <a:ahLst/>
              <a:cxnLst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</a:cxnLst>
              <a:rect l="txL" t="txT" r="txR" b="txB"/>
              <a:pathLst>
                <a:path w="132" h="181">
                  <a:moveTo>
                    <a:pt x="82" y="0"/>
                  </a:moveTo>
                  <a:lnTo>
                    <a:pt x="52" y="0"/>
                  </a:lnTo>
                  <a:lnTo>
                    <a:pt x="47" y="8"/>
                  </a:lnTo>
                  <a:lnTo>
                    <a:pt x="35" y="29"/>
                  </a:lnTo>
                  <a:lnTo>
                    <a:pt x="20" y="57"/>
                  </a:lnTo>
                  <a:lnTo>
                    <a:pt x="7" y="90"/>
                  </a:lnTo>
                  <a:lnTo>
                    <a:pt x="0" y="123"/>
                  </a:lnTo>
                  <a:lnTo>
                    <a:pt x="5" y="152"/>
                  </a:lnTo>
                  <a:lnTo>
                    <a:pt x="24" y="172"/>
                  </a:lnTo>
                  <a:lnTo>
                    <a:pt x="64" y="181"/>
                  </a:lnTo>
                  <a:lnTo>
                    <a:pt x="106" y="172"/>
                  </a:lnTo>
                  <a:lnTo>
                    <a:pt x="127" y="152"/>
                  </a:lnTo>
                  <a:lnTo>
                    <a:pt x="132" y="123"/>
                  </a:lnTo>
                  <a:lnTo>
                    <a:pt x="127" y="90"/>
                  </a:lnTo>
                  <a:lnTo>
                    <a:pt x="114" y="57"/>
                  </a:lnTo>
                  <a:lnTo>
                    <a:pt x="99" y="29"/>
                  </a:lnTo>
                  <a:lnTo>
                    <a:pt x="86" y="8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6800E0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237" name="Freeform 243"/>
            <p:cNvSpPr/>
            <p:nvPr/>
          </p:nvSpPr>
          <p:spPr>
            <a:xfrm>
              <a:off x="2482" y="2132"/>
              <a:ext cx="88" cy="72"/>
            </a:xfrm>
            <a:custGeom>
              <a:avLst/>
              <a:gdLst>
                <a:gd name="txL" fmla="*/ 0 w 177"/>
                <a:gd name="txT" fmla="*/ 0 h 144"/>
                <a:gd name="txR" fmla="*/ 177 w 177"/>
                <a:gd name="txB" fmla="*/ 144 h 144"/>
              </a:gdLst>
              <a:ahLst/>
              <a:cxnLst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</a:cxnLst>
              <a:rect l="txL" t="txT" r="txR" b="txB"/>
              <a:pathLst>
                <a:path w="177" h="144">
                  <a:moveTo>
                    <a:pt x="15" y="1"/>
                  </a:moveTo>
                  <a:lnTo>
                    <a:pt x="0" y="26"/>
                  </a:lnTo>
                  <a:lnTo>
                    <a:pt x="5" y="34"/>
                  </a:lnTo>
                  <a:lnTo>
                    <a:pt x="16" y="55"/>
                  </a:lnTo>
                  <a:lnTo>
                    <a:pt x="33" y="83"/>
                  </a:lnTo>
                  <a:lnTo>
                    <a:pt x="56" y="110"/>
                  </a:lnTo>
                  <a:lnTo>
                    <a:pt x="82" y="132"/>
                  </a:lnTo>
                  <a:lnTo>
                    <a:pt x="109" y="144"/>
                  </a:lnTo>
                  <a:lnTo>
                    <a:pt x="137" y="137"/>
                  </a:lnTo>
                  <a:lnTo>
                    <a:pt x="164" y="106"/>
                  </a:lnTo>
                  <a:lnTo>
                    <a:pt x="174" y="85"/>
                  </a:lnTo>
                  <a:lnTo>
                    <a:pt x="177" y="67"/>
                  </a:lnTo>
                  <a:lnTo>
                    <a:pt x="176" y="50"/>
                  </a:lnTo>
                  <a:lnTo>
                    <a:pt x="170" y="38"/>
                  </a:lnTo>
                  <a:lnTo>
                    <a:pt x="161" y="27"/>
                  </a:lnTo>
                  <a:lnTo>
                    <a:pt x="147" y="19"/>
                  </a:lnTo>
                  <a:lnTo>
                    <a:pt x="132" y="12"/>
                  </a:lnTo>
                  <a:lnTo>
                    <a:pt x="116" y="8"/>
                  </a:lnTo>
                  <a:lnTo>
                    <a:pt x="98" y="4"/>
                  </a:lnTo>
                  <a:lnTo>
                    <a:pt x="81" y="2"/>
                  </a:lnTo>
                  <a:lnTo>
                    <a:pt x="63" y="1"/>
                  </a:lnTo>
                  <a:lnTo>
                    <a:pt x="48" y="0"/>
                  </a:lnTo>
                  <a:lnTo>
                    <a:pt x="35" y="0"/>
                  </a:lnTo>
                  <a:lnTo>
                    <a:pt x="24" y="1"/>
                  </a:lnTo>
                  <a:lnTo>
                    <a:pt x="17" y="1"/>
                  </a:lnTo>
                  <a:lnTo>
                    <a:pt x="15" y="1"/>
                  </a:lnTo>
                  <a:close/>
                </a:path>
              </a:pathLst>
            </a:custGeom>
            <a:solidFill>
              <a:srgbClr val="6800E0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238" name="Freeform 244"/>
            <p:cNvSpPr/>
            <p:nvPr/>
          </p:nvSpPr>
          <p:spPr>
            <a:xfrm>
              <a:off x="2481" y="2051"/>
              <a:ext cx="90" cy="72"/>
            </a:xfrm>
            <a:custGeom>
              <a:avLst/>
              <a:gdLst>
                <a:gd name="txL" fmla="*/ 0 w 180"/>
                <a:gd name="txT" fmla="*/ 0 h 143"/>
                <a:gd name="txR" fmla="*/ 180 w 180"/>
                <a:gd name="txB" fmla="*/ 143 h 143"/>
              </a:gdLst>
              <a:ahLst/>
              <a:cxnLst>
                <a:cxn ang="0">
                  <a:pos x="0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0" y="1"/>
                </a:cxn>
              </a:cxnLst>
              <a:rect l="txL" t="txT" r="txR" b="txB"/>
              <a:pathLst>
                <a:path w="180" h="143">
                  <a:moveTo>
                    <a:pt x="0" y="116"/>
                  </a:moveTo>
                  <a:lnTo>
                    <a:pt x="15" y="142"/>
                  </a:lnTo>
                  <a:lnTo>
                    <a:pt x="17" y="142"/>
                  </a:lnTo>
                  <a:lnTo>
                    <a:pt x="24" y="142"/>
                  </a:lnTo>
                  <a:lnTo>
                    <a:pt x="34" y="143"/>
                  </a:lnTo>
                  <a:lnTo>
                    <a:pt x="48" y="143"/>
                  </a:lnTo>
                  <a:lnTo>
                    <a:pt x="63" y="142"/>
                  </a:lnTo>
                  <a:lnTo>
                    <a:pt x="80" y="141"/>
                  </a:lnTo>
                  <a:lnTo>
                    <a:pt x="99" y="139"/>
                  </a:lnTo>
                  <a:lnTo>
                    <a:pt x="116" y="135"/>
                  </a:lnTo>
                  <a:lnTo>
                    <a:pt x="133" y="131"/>
                  </a:lnTo>
                  <a:lnTo>
                    <a:pt x="148" y="125"/>
                  </a:lnTo>
                  <a:lnTo>
                    <a:pt x="161" y="117"/>
                  </a:lnTo>
                  <a:lnTo>
                    <a:pt x="171" y="106"/>
                  </a:lnTo>
                  <a:lnTo>
                    <a:pt x="177" y="94"/>
                  </a:lnTo>
                  <a:lnTo>
                    <a:pt x="180" y="79"/>
                  </a:lnTo>
                  <a:lnTo>
                    <a:pt x="175" y="60"/>
                  </a:lnTo>
                  <a:lnTo>
                    <a:pt x="166" y="40"/>
                  </a:lnTo>
                  <a:lnTo>
                    <a:pt x="138" y="7"/>
                  </a:lnTo>
                  <a:lnTo>
                    <a:pt x="109" y="0"/>
                  </a:lnTo>
                  <a:lnTo>
                    <a:pt x="82" y="10"/>
                  </a:lnTo>
                  <a:lnTo>
                    <a:pt x="56" y="32"/>
                  </a:lnTo>
                  <a:lnTo>
                    <a:pt x="33" y="59"/>
                  </a:lnTo>
                  <a:lnTo>
                    <a:pt x="16" y="87"/>
                  </a:lnTo>
                  <a:lnTo>
                    <a:pt x="4" y="108"/>
                  </a:lnTo>
                  <a:lnTo>
                    <a:pt x="0" y="116"/>
                  </a:lnTo>
                  <a:close/>
                </a:path>
              </a:pathLst>
            </a:custGeom>
            <a:solidFill>
              <a:srgbClr val="6800E0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239" name="Freeform 245"/>
            <p:cNvSpPr/>
            <p:nvPr/>
          </p:nvSpPr>
          <p:spPr>
            <a:xfrm>
              <a:off x="2654" y="1594"/>
              <a:ext cx="12" cy="12"/>
            </a:xfrm>
            <a:custGeom>
              <a:avLst/>
              <a:gdLst>
                <a:gd name="txL" fmla="*/ 0 w 24"/>
                <a:gd name="txT" fmla="*/ 0 h 24"/>
                <a:gd name="txR" fmla="*/ 24 w 24"/>
                <a:gd name="txB" fmla="*/ 24 h 24"/>
              </a:gdLst>
              <a:ahLst/>
              <a:cxnLst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</a:cxnLst>
              <a:rect l="txL" t="txT" r="txR" b="txB"/>
              <a:pathLst>
                <a:path w="24" h="24">
                  <a:moveTo>
                    <a:pt x="12" y="24"/>
                  </a:moveTo>
                  <a:lnTo>
                    <a:pt x="8" y="23"/>
                  </a:lnTo>
                  <a:lnTo>
                    <a:pt x="3" y="21"/>
                  </a:lnTo>
                  <a:lnTo>
                    <a:pt x="1" y="16"/>
                  </a:lnTo>
                  <a:lnTo>
                    <a:pt x="0" y="11"/>
                  </a:lnTo>
                  <a:lnTo>
                    <a:pt x="1" y="7"/>
                  </a:lnTo>
                  <a:lnTo>
                    <a:pt x="3" y="3"/>
                  </a:lnTo>
                  <a:lnTo>
                    <a:pt x="8" y="1"/>
                  </a:lnTo>
                  <a:lnTo>
                    <a:pt x="12" y="0"/>
                  </a:lnTo>
                  <a:lnTo>
                    <a:pt x="17" y="1"/>
                  </a:lnTo>
                  <a:lnTo>
                    <a:pt x="20" y="3"/>
                  </a:lnTo>
                  <a:lnTo>
                    <a:pt x="23" y="7"/>
                  </a:lnTo>
                  <a:lnTo>
                    <a:pt x="24" y="11"/>
                  </a:lnTo>
                  <a:lnTo>
                    <a:pt x="23" y="16"/>
                  </a:lnTo>
                  <a:lnTo>
                    <a:pt x="20" y="21"/>
                  </a:lnTo>
                  <a:lnTo>
                    <a:pt x="17" y="23"/>
                  </a:lnTo>
                  <a:lnTo>
                    <a:pt x="12" y="24"/>
                  </a:lnTo>
                  <a:close/>
                </a:path>
              </a:pathLst>
            </a:custGeom>
            <a:solidFill>
              <a:srgbClr val="FFFF93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240" name="Freeform 246"/>
            <p:cNvSpPr/>
            <p:nvPr/>
          </p:nvSpPr>
          <p:spPr>
            <a:xfrm>
              <a:off x="2647" y="1554"/>
              <a:ext cx="26" cy="37"/>
            </a:xfrm>
            <a:custGeom>
              <a:avLst/>
              <a:gdLst>
                <a:gd name="txL" fmla="*/ 0 w 52"/>
                <a:gd name="txT" fmla="*/ 0 h 73"/>
                <a:gd name="txR" fmla="*/ 52 w 52"/>
                <a:gd name="txB" fmla="*/ 73 h 73"/>
              </a:gdLst>
              <a:ahLst/>
              <a:cxnLst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</a:cxnLst>
              <a:rect l="txL" t="txT" r="txR" b="txB"/>
              <a:pathLst>
                <a:path w="52" h="73">
                  <a:moveTo>
                    <a:pt x="19" y="73"/>
                  </a:moveTo>
                  <a:lnTo>
                    <a:pt x="31" y="73"/>
                  </a:lnTo>
                  <a:lnTo>
                    <a:pt x="33" y="70"/>
                  </a:lnTo>
                  <a:lnTo>
                    <a:pt x="38" y="62"/>
                  </a:lnTo>
                  <a:lnTo>
                    <a:pt x="43" y="50"/>
                  </a:lnTo>
                  <a:lnTo>
                    <a:pt x="49" y="36"/>
                  </a:lnTo>
                  <a:lnTo>
                    <a:pt x="52" y="24"/>
                  </a:lnTo>
                  <a:lnTo>
                    <a:pt x="50" y="12"/>
                  </a:lnTo>
                  <a:lnTo>
                    <a:pt x="42" y="4"/>
                  </a:lnTo>
                  <a:lnTo>
                    <a:pt x="26" y="0"/>
                  </a:lnTo>
                  <a:lnTo>
                    <a:pt x="10" y="4"/>
                  </a:lnTo>
                  <a:lnTo>
                    <a:pt x="1" y="12"/>
                  </a:lnTo>
                  <a:lnTo>
                    <a:pt x="0" y="24"/>
                  </a:lnTo>
                  <a:lnTo>
                    <a:pt x="2" y="36"/>
                  </a:lnTo>
                  <a:lnTo>
                    <a:pt x="7" y="50"/>
                  </a:lnTo>
                  <a:lnTo>
                    <a:pt x="12" y="62"/>
                  </a:lnTo>
                  <a:lnTo>
                    <a:pt x="17" y="70"/>
                  </a:lnTo>
                  <a:lnTo>
                    <a:pt x="19" y="73"/>
                  </a:lnTo>
                  <a:close/>
                </a:path>
              </a:pathLst>
            </a:custGeom>
            <a:solidFill>
              <a:srgbClr val="6800E0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241" name="Freeform 247"/>
            <p:cNvSpPr/>
            <p:nvPr/>
          </p:nvSpPr>
          <p:spPr>
            <a:xfrm>
              <a:off x="2647" y="1554"/>
              <a:ext cx="26" cy="37"/>
            </a:xfrm>
            <a:custGeom>
              <a:avLst/>
              <a:gdLst>
                <a:gd name="txL" fmla="*/ 0 w 52"/>
                <a:gd name="txT" fmla="*/ 0 h 73"/>
                <a:gd name="txR" fmla="*/ 52 w 52"/>
                <a:gd name="txB" fmla="*/ 73 h 73"/>
              </a:gdLst>
              <a:ahLst/>
              <a:cxnLst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</a:cxnLst>
              <a:rect l="txL" t="txT" r="txR" b="txB"/>
              <a:pathLst>
                <a:path w="52" h="73">
                  <a:moveTo>
                    <a:pt x="19" y="73"/>
                  </a:moveTo>
                  <a:lnTo>
                    <a:pt x="31" y="73"/>
                  </a:lnTo>
                  <a:lnTo>
                    <a:pt x="33" y="70"/>
                  </a:lnTo>
                  <a:lnTo>
                    <a:pt x="38" y="62"/>
                  </a:lnTo>
                  <a:lnTo>
                    <a:pt x="43" y="50"/>
                  </a:lnTo>
                  <a:lnTo>
                    <a:pt x="49" y="36"/>
                  </a:lnTo>
                  <a:lnTo>
                    <a:pt x="52" y="24"/>
                  </a:lnTo>
                  <a:lnTo>
                    <a:pt x="50" y="12"/>
                  </a:lnTo>
                  <a:lnTo>
                    <a:pt x="42" y="4"/>
                  </a:lnTo>
                  <a:lnTo>
                    <a:pt x="26" y="0"/>
                  </a:lnTo>
                  <a:lnTo>
                    <a:pt x="10" y="4"/>
                  </a:lnTo>
                  <a:lnTo>
                    <a:pt x="1" y="12"/>
                  </a:lnTo>
                  <a:lnTo>
                    <a:pt x="0" y="24"/>
                  </a:lnTo>
                  <a:lnTo>
                    <a:pt x="2" y="36"/>
                  </a:lnTo>
                  <a:lnTo>
                    <a:pt x="7" y="50"/>
                  </a:lnTo>
                  <a:lnTo>
                    <a:pt x="12" y="62"/>
                  </a:lnTo>
                  <a:lnTo>
                    <a:pt x="17" y="70"/>
                  </a:lnTo>
                  <a:lnTo>
                    <a:pt x="19" y="73"/>
                  </a:lnTo>
                  <a:close/>
                </a:path>
              </a:pathLst>
            </a:custGeom>
            <a:solidFill>
              <a:srgbClr val="6800E0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242" name="Freeform 248"/>
            <p:cNvSpPr/>
            <p:nvPr/>
          </p:nvSpPr>
          <p:spPr>
            <a:xfrm>
              <a:off x="2618" y="1569"/>
              <a:ext cx="36" cy="29"/>
            </a:xfrm>
            <a:custGeom>
              <a:avLst/>
              <a:gdLst>
                <a:gd name="txL" fmla="*/ 0 w 71"/>
                <a:gd name="txT" fmla="*/ 0 h 58"/>
                <a:gd name="txR" fmla="*/ 71 w 71"/>
                <a:gd name="txB" fmla="*/ 58 h 58"/>
              </a:gdLst>
              <a:ahLst/>
              <a:cxnLst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</a:cxnLst>
              <a:rect l="txL" t="txT" r="txR" b="txB"/>
              <a:pathLst>
                <a:path w="71" h="58">
                  <a:moveTo>
                    <a:pt x="66" y="58"/>
                  </a:moveTo>
                  <a:lnTo>
                    <a:pt x="71" y="48"/>
                  </a:lnTo>
                  <a:lnTo>
                    <a:pt x="70" y="44"/>
                  </a:lnTo>
                  <a:lnTo>
                    <a:pt x="64" y="36"/>
                  </a:lnTo>
                  <a:lnTo>
                    <a:pt x="58" y="25"/>
                  </a:lnTo>
                  <a:lnTo>
                    <a:pt x="49" y="14"/>
                  </a:lnTo>
                  <a:lnTo>
                    <a:pt x="39" y="5"/>
                  </a:lnTo>
                  <a:lnTo>
                    <a:pt x="28" y="0"/>
                  </a:lnTo>
                  <a:lnTo>
                    <a:pt x="16" y="4"/>
                  </a:lnTo>
                  <a:lnTo>
                    <a:pt x="6" y="17"/>
                  </a:lnTo>
                  <a:lnTo>
                    <a:pt x="0" y="33"/>
                  </a:lnTo>
                  <a:lnTo>
                    <a:pt x="3" y="43"/>
                  </a:lnTo>
                  <a:lnTo>
                    <a:pt x="11" y="51"/>
                  </a:lnTo>
                  <a:lnTo>
                    <a:pt x="25" y="56"/>
                  </a:lnTo>
                  <a:lnTo>
                    <a:pt x="39" y="58"/>
                  </a:lnTo>
                  <a:lnTo>
                    <a:pt x="52" y="58"/>
                  </a:lnTo>
                  <a:lnTo>
                    <a:pt x="62" y="58"/>
                  </a:lnTo>
                  <a:lnTo>
                    <a:pt x="66" y="58"/>
                  </a:lnTo>
                  <a:close/>
                </a:path>
              </a:pathLst>
            </a:custGeom>
            <a:solidFill>
              <a:srgbClr val="6800E0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243" name="Freeform 249"/>
            <p:cNvSpPr/>
            <p:nvPr/>
          </p:nvSpPr>
          <p:spPr>
            <a:xfrm>
              <a:off x="2618" y="1602"/>
              <a:ext cx="36" cy="28"/>
            </a:xfrm>
            <a:custGeom>
              <a:avLst/>
              <a:gdLst>
                <a:gd name="txL" fmla="*/ 0 w 71"/>
                <a:gd name="txT" fmla="*/ 0 h 57"/>
                <a:gd name="txR" fmla="*/ 71 w 71"/>
                <a:gd name="txB" fmla="*/ 57 h 57"/>
              </a:gdLst>
              <a:ahLst/>
              <a:cxnLst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</a:cxnLst>
              <a:rect l="txL" t="txT" r="txR" b="txB"/>
              <a:pathLst>
                <a:path w="71" h="57">
                  <a:moveTo>
                    <a:pt x="71" y="10"/>
                  </a:moveTo>
                  <a:lnTo>
                    <a:pt x="66" y="0"/>
                  </a:lnTo>
                  <a:lnTo>
                    <a:pt x="62" y="0"/>
                  </a:lnTo>
                  <a:lnTo>
                    <a:pt x="53" y="0"/>
                  </a:lnTo>
                  <a:lnTo>
                    <a:pt x="39" y="0"/>
                  </a:lnTo>
                  <a:lnTo>
                    <a:pt x="25" y="2"/>
                  </a:lnTo>
                  <a:lnTo>
                    <a:pt x="13" y="7"/>
                  </a:lnTo>
                  <a:lnTo>
                    <a:pt x="3" y="15"/>
                  </a:lnTo>
                  <a:lnTo>
                    <a:pt x="0" y="25"/>
                  </a:lnTo>
                  <a:lnTo>
                    <a:pt x="6" y="42"/>
                  </a:lnTo>
                  <a:lnTo>
                    <a:pt x="16" y="54"/>
                  </a:lnTo>
                  <a:lnTo>
                    <a:pt x="28" y="57"/>
                  </a:lnTo>
                  <a:lnTo>
                    <a:pt x="39" y="53"/>
                  </a:lnTo>
                  <a:lnTo>
                    <a:pt x="49" y="44"/>
                  </a:lnTo>
                  <a:lnTo>
                    <a:pt x="58" y="33"/>
                  </a:lnTo>
                  <a:lnTo>
                    <a:pt x="64" y="22"/>
                  </a:lnTo>
                  <a:lnTo>
                    <a:pt x="70" y="14"/>
                  </a:lnTo>
                  <a:lnTo>
                    <a:pt x="71" y="10"/>
                  </a:lnTo>
                  <a:close/>
                </a:path>
              </a:pathLst>
            </a:custGeom>
            <a:solidFill>
              <a:srgbClr val="6800E0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244" name="Freeform 250"/>
            <p:cNvSpPr/>
            <p:nvPr/>
          </p:nvSpPr>
          <p:spPr>
            <a:xfrm>
              <a:off x="2647" y="1610"/>
              <a:ext cx="26" cy="36"/>
            </a:xfrm>
            <a:custGeom>
              <a:avLst/>
              <a:gdLst>
                <a:gd name="txL" fmla="*/ 0 w 52"/>
                <a:gd name="txT" fmla="*/ 0 h 73"/>
                <a:gd name="txR" fmla="*/ 52 w 52"/>
                <a:gd name="txB" fmla="*/ 73 h 73"/>
              </a:gdLst>
              <a:ahLst/>
              <a:cxnLst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</a:cxnLst>
              <a:rect l="txL" t="txT" r="txR" b="txB"/>
              <a:pathLst>
                <a:path w="52" h="73">
                  <a:moveTo>
                    <a:pt x="32" y="0"/>
                  </a:moveTo>
                  <a:lnTo>
                    <a:pt x="20" y="0"/>
                  </a:lnTo>
                  <a:lnTo>
                    <a:pt x="18" y="4"/>
                  </a:lnTo>
                  <a:lnTo>
                    <a:pt x="14" y="12"/>
                  </a:lnTo>
                  <a:lnTo>
                    <a:pt x="8" y="23"/>
                  </a:lnTo>
                  <a:lnTo>
                    <a:pt x="2" y="36"/>
                  </a:lnTo>
                  <a:lnTo>
                    <a:pt x="0" y="50"/>
                  </a:lnTo>
                  <a:lnTo>
                    <a:pt x="1" y="61"/>
                  </a:lnTo>
                  <a:lnTo>
                    <a:pt x="9" y="69"/>
                  </a:lnTo>
                  <a:lnTo>
                    <a:pt x="25" y="73"/>
                  </a:lnTo>
                  <a:lnTo>
                    <a:pt x="41" y="69"/>
                  </a:lnTo>
                  <a:lnTo>
                    <a:pt x="50" y="61"/>
                  </a:lnTo>
                  <a:lnTo>
                    <a:pt x="52" y="50"/>
                  </a:lnTo>
                  <a:lnTo>
                    <a:pt x="49" y="36"/>
                  </a:lnTo>
                  <a:lnTo>
                    <a:pt x="45" y="23"/>
                  </a:lnTo>
                  <a:lnTo>
                    <a:pt x="39" y="12"/>
                  </a:lnTo>
                  <a:lnTo>
                    <a:pt x="34" y="4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6800E0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245" name="Freeform 251"/>
            <p:cNvSpPr/>
            <p:nvPr/>
          </p:nvSpPr>
          <p:spPr>
            <a:xfrm>
              <a:off x="2667" y="1602"/>
              <a:ext cx="36" cy="28"/>
            </a:xfrm>
            <a:custGeom>
              <a:avLst/>
              <a:gdLst>
                <a:gd name="txL" fmla="*/ 0 w 71"/>
                <a:gd name="txT" fmla="*/ 0 h 57"/>
                <a:gd name="txR" fmla="*/ 71 w 71"/>
                <a:gd name="txB" fmla="*/ 57 h 57"/>
              </a:gdLst>
              <a:ahLst/>
              <a:cxnLst>
                <a:cxn ang="0">
                  <a:pos x="1" y="0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</a:cxnLst>
              <a:rect l="txL" t="txT" r="txR" b="txB"/>
              <a:pathLst>
                <a:path w="71" h="57">
                  <a:moveTo>
                    <a:pt x="6" y="0"/>
                  </a:moveTo>
                  <a:lnTo>
                    <a:pt x="0" y="10"/>
                  </a:lnTo>
                  <a:lnTo>
                    <a:pt x="1" y="14"/>
                  </a:lnTo>
                  <a:lnTo>
                    <a:pt x="7" y="22"/>
                  </a:lnTo>
                  <a:lnTo>
                    <a:pt x="14" y="33"/>
                  </a:lnTo>
                  <a:lnTo>
                    <a:pt x="23" y="44"/>
                  </a:lnTo>
                  <a:lnTo>
                    <a:pt x="32" y="53"/>
                  </a:lnTo>
                  <a:lnTo>
                    <a:pt x="44" y="57"/>
                  </a:lnTo>
                  <a:lnTo>
                    <a:pt x="55" y="54"/>
                  </a:lnTo>
                  <a:lnTo>
                    <a:pt x="66" y="42"/>
                  </a:lnTo>
                  <a:lnTo>
                    <a:pt x="71" y="25"/>
                  </a:lnTo>
                  <a:lnTo>
                    <a:pt x="68" y="15"/>
                  </a:lnTo>
                  <a:lnTo>
                    <a:pt x="60" y="7"/>
                  </a:lnTo>
                  <a:lnTo>
                    <a:pt x="46" y="2"/>
                  </a:lnTo>
                  <a:lnTo>
                    <a:pt x="32" y="0"/>
                  </a:lnTo>
                  <a:lnTo>
                    <a:pt x="19" y="0"/>
                  </a:lnTo>
                  <a:lnTo>
                    <a:pt x="9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6800E0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246" name="Freeform 252"/>
            <p:cNvSpPr/>
            <p:nvPr/>
          </p:nvSpPr>
          <p:spPr>
            <a:xfrm>
              <a:off x="2667" y="1569"/>
              <a:ext cx="36" cy="28"/>
            </a:xfrm>
            <a:custGeom>
              <a:avLst/>
              <a:gdLst>
                <a:gd name="txL" fmla="*/ 0 w 71"/>
                <a:gd name="txT" fmla="*/ 0 h 57"/>
                <a:gd name="txR" fmla="*/ 71 w 71"/>
                <a:gd name="txB" fmla="*/ 57 h 57"/>
              </a:gdLst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0" y="0"/>
                </a:cxn>
              </a:cxnLst>
              <a:rect l="txL" t="txT" r="txR" b="txB"/>
              <a:pathLst>
                <a:path w="71" h="57">
                  <a:moveTo>
                    <a:pt x="0" y="47"/>
                  </a:moveTo>
                  <a:lnTo>
                    <a:pt x="6" y="57"/>
                  </a:lnTo>
                  <a:lnTo>
                    <a:pt x="9" y="57"/>
                  </a:lnTo>
                  <a:lnTo>
                    <a:pt x="19" y="57"/>
                  </a:lnTo>
                  <a:lnTo>
                    <a:pt x="32" y="57"/>
                  </a:lnTo>
                  <a:lnTo>
                    <a:pt x="46" y="55"/>
                  </a:lnTo>
                  <a:lnTo>
                    <a:pt x="59" y="50"/>
                  </a:lnTo>
                  <a:lnTo>
                    <a:pt x="68" y="43"/>
                  </a:lnTo>
                  <a:lnTo>
                    <a:pt x="71" y="32"/>
                  </a:lnTo>
                  <a:lnTo>
                    <a:pt x="66" y="17"/>
                  </a:lnTo>
                  <a:lnTo>
                    <a:pt x="55" y="4"/>
                  </a:lnTo>
                  <a:lnTo>
                    <a:pt x="44" y="0"/>
                  </a:lnTo>
                  <a:lnTo>
                    <a:pt x="32" y="4"/>
                  </a:lnTo>
                  <a:lnTo>
                    <a:pt x="23" y="13"/>
                  </a:lnTo>
                  <a:lnTo>
                    <a:pt x="14" y="23"/>
                  </a:lnTo>
                  <a:lnTo>
                    <a:pt x="7" y="35"/>
                  </a:lnTo>
                  <a:lnTo>
                    <a:pt x="1" y="43"/>
                  </a:lnTo>
                  <a:lnTo>
                    <a:pt x="0" y="47"/>
                  </a:lnTo>
                  <a:close/>
                </a:path>
              </a:pathLst>
            </a:custGeom>
            <a:solidFill>
              <a:srgbClr val="6800E0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247" name="Freeform 253"/>
            <p:cNvSpPr/>
            <p:nvPr/>
          </p:nvSpPr>
          <p:spPr>
            <a:xfrm>
              <a:off x="3368" y="2439"/>
              <a:ext cx="12" cy="12"/>
            </a:xfrm>
            <a:custGeom>
              <a:avLst/>
              <a:gdLst>
                <a:gd name="txL" fmla="*/ 0 w 24"/>
                <a:gd name="txT" fmla="*/ 0 h 24"/>
                <a:gd name="txR" fmla="*/ 24 w 24"/>
                <a:gd name="txB" fmla="*/ 24 h 24"/>
              </a:gdLst>
              <a:ahLst/>
              <a:cxnLst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</a:cxnLst>
              <a:rect l="txL" t="txT" r="txR" b="txB"/>
              <a:pathLst>
                <a:path w="24" h="24">
                  <a:moveTo>
                    <a:pt x="11" y="24"/>
                  </a:moveTo>
                  <a:lnTo>
                    <a:pt x="7" y="23"/>
                  </a:lnTo>
                  <a:lnTo>
                    <a:pt x="3" y="20"/>
                  </a:lnTo>
                  <a:lnTo>
                    <a:pt x="1" y="16"/>
                  </a:lnTo>
                  <a:lnTo>
                    <a:pt x="0" y="11"/>
                  </a:lnTo>
                  <a:lnTo>
                    <a:pt x="1" y="7"/>
                  </a:lnTo>
                  <a:lnTo>
                    <a:pt x="3" y="3"/>
                  </a:lnTo>
                  <a:lnTo>
                    <a:pt x="7" y="1"/>
                  </a:lnTo>
                  <a:lnTo>
                    <a:pt x="11" y="0"/>
                  </a:lnTo>
                  <a:lnTo>
                    <a:pt x="16" y="1"/>
                  </a:lnTo>
                  <a:lnTo>
                    <a:pt x="20" y="3"/>
                  </a:lnTo>
                  <a:lnTo>
                    <a:pt x="23" y="7"/>
                  </a:lnTo>
                  <a:lnTo>
                    <a:pt x="24" y="11"/>
                  </a:lnTo>
                  <a:lnTo>
                    <a:pt x="23" y="16"/>
                  </a:lnTo>
                  <a:lnTo>
                    <a:pt x="20" y="20"/>
                  </a:lnTo>
                  <a:lnTo>
                    <a:pt x="16" y="23"/>
                  </a:lnTo>
                  <a:lnTo>
                    <a:pt x="11" y="24"/>
                  </a:lnTo>
                  <a:close/>
                </a:path>
              </a:pathLst>
            </a:custGeom>
            <a:solidFill>
              <a:srgbClr val="FFFF93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248" name="Freeform 254"/>
            <p:cNvSpPr/>
            <p:nvPr/>
          </p:nvSpPr>
          <p:spPr>
            <a:xfrm>
              <a:off x="3361" y="2399"/>
              <a:ext cx="26" cy="36"/>
            </a:xfrm>
            <a:custGeom>
              <a:avLst/>
              <a:gdLst>
                <a:gd name="txL" fmla="*/ 0 w 53"/>
                <a:gd name="txT" fmla="*/ 0 h 73"/>
                <a:gd name="txR" fmla="*/ 53 w 53"/>
                <a:gd name="txB" fmla="*/ 73 h 73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txL" t="txT" r="txR" b="txB"/>
              <a:pathLst>
                <a:path w="53" h="73">
                  <a:moveTo>
                    <a:pt x="19" y="73"/>
                  </a:moveTo>
                  <a:lnTo>
                    <a:pt x="32" y="73"/>
                  </a:lnTo>
                  <a:lnTo>
                    <a:pt x="34" y="69"/>
                  </a:lnTo>
                  <a:lnTo>
                    <a:pt x="39" y="61"/>
                  </a:lnTo>
                  <a:lnTo>
                    <a:pt x="45" y="50"/>
                  </a:lnTo>
                  <a:lnTo>
                    <a:pt x="50" y="36"/>
                  </a:lnTo>
                  <a:lnTo>
                    <a:pt x="53" y="23"/>
                  </a:lnTo>
                  <a:lnTo>
                    <a:pt x="50" y="12"/>
                  </a:lnTo>
                  <a:lnTo>
                    <a:pt x="42" y="4"/>
                  </a:lnTo>
                  <a:lnTo>
                    <a:pt x="26" y="0"/>
                  </a:lnTo>
                  <a:lnTo>
                    <a:pt x="10" y="4"/>
                  </a:lnTo>
                  <a:lnTo>
                    <a:pt x="1" y="12"/>
                  </a:lnTo>
                  <a:lnTo>
                    <a:pt x="0" y="23"/>
                  </a:lnTo>
                  <a:lnTo>
                    <a:pt x="2" y="36"/>
                  </a:lnTo>
                  <a:lnTo>
                    <a:pt x="7" y="50"/>
                  </a:lnTo>
                  <a:lnTo>
                    <a:pt x="12" y="61"/>
                  </a:lnTo>
                  <a:lnTo>
                    <a:pt x="17" y="69"/>
                  </a:lnTo>
                  <a:lnTo>
                    <a:pt x="19" y="73"/>
                  </a:lnTo>
                  <a:close/>
                </a:path>
              </a:pathLst>
            </a:custGeom>
            <a:solidFill>
              <a:srgbClr val="6800E0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249" name="Freeform 255"/>
            <p:cNvSpPr/>
            <p:nvPr/>
          </p:nvSpPr>
          <p:spPr>
            <a:xfrm>
              <a:off x="3361" y="2399"/>
              <a:ext cx="26" cy="36"/>
            </a:xfrm>
            <a:custGeom>
              <a:avLst/>
              <a:gdLst>
                <a:gd name="txL" fmla="*/ 0 w 53"/>
                <a:gd name="txT" fmla="*/ 0 h 73"/>
                <a:gd name="txR" fmla="*/ 53 w 53"/>
                <a:gd name="txB" fmla="*/ 73 h 73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txL" t="txT" r="txR" b="txB"/>
              <a:pathLst>
                <a:path w="53" h="73">
                  <a:moveTo>
                    <a:pt x="19" y="73"/>
                  </a:moveTo>
                  <a:lnTo>
                    <a:pt x="32" y="73"/>
                  </a:lnTo>
                  <a:lnTo>
                    <a:pt x="34" y="69"/>
                  </a:lnTo>
                  <a:lnTo>
                    <a:pt x="39" y="61"/>
                  </a:lnTo>
                  <a:lnTo>
                    <a:pt x="45" y="50"/>
                  </a:lnTo>
                  <a:lnTo>
                    <a:pt x="50" y="36"/>
                  </a:lnTo>
                  <a:lnTo>
                    <a:pt x="53" y="23"/>
                  </a:lnTo>
                  <a:lnTo>
                    <a:pt x="50" y="12"/>
                  </a:lnTo>
                  <a:lnTo>
                    <a:pt x="42" y="4"/>
                  </a:lnTo>
                  <a:lnTo>
                    <a:pt x="26" y="0"/>
                  </a:lnTo>
                  <a:lnTo>
                    <a:pt x="10" y="4"/>
                  </a:lnTo>
                  <a:lnTo>
                    <a:pt x="1" y="12"/>
                  </a:lnTo>
                  <a:lnTo>
                    <a:pt x="0" y="23"/>
                  </a:lnTo>
                  <a:lnTo>
                    <a:pt x="2" y="36"/>
                  </a:lnTo>
                  <a:lnTo>
                    <a:pt x="7" y="50"/>
                  </a:lnTo>
                  <a:lnTo>
                    <a:pt x="12" y="61"/>
                  </a:lnTo>
                  <a:lnTo>
                    <a:pt x="17" y="69"/>
                  </a:lnTo>
                  <a:lnTo>
                    <a:pt x="19" y="73"/>
                  </a:lnTo>
                  <a:close/>
                </a:path>
              </a:pathLst>
            </a:custGeom>
            <a:solidFill>
              <a:srgbClr val="6800E0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250" name="Freeform 256"/>
            <p:cNvSpPr/>
            <p:nvPr/>
          </p:nvSpPr>
          <p:spPr>
            <a:xfrm>
              <a:off x="3331" y="2414"/>
              <a:ext cx="36" cy="29"/>
            </a:xfrm>
            <a:custGeom>
              <a:avLst/>
              <a:gdLst>
                <a:gd name="txL" fmla="*/ 0 w 71"/>
                <a:gd name="txT" fmla="*/ 0 h 58"/>
                <a:gd name="txR" fmla="*/ 71 w 71"/>
                <a:gd name="txB" fmla="*/ 58 h 58"/>
              </a:gdLst>
              <a:ahLst/>
              <a:cxnLst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</a:cxnLst>
              <a:rect l="txL" t="txT" r="txR" b="txB"/>
              <a:pathLst>
                <a:path w="71" h="58">
                  <a:moveTo>
                    <a:pt x="66" y="58"/>
                  </a:moveTo>
                  <a:lnTo>
                    <a:pt x="71" y="47"/>
                  </a:lnTo>
                  <a:lnTo>
                    <a:pt x="70" y="44"/>
                  </a:lnTo>
                  <a:lnTo>
                    <a:pt x="64" y="36"/>
                  </a:lnTo>
                  <a:lnTo>
                    <a:pt x="58" y="24"/>
                  </a:lnTo>
                  <a:lnTo>
                    <a:pt x="49" y="14"/>
                  </a:lnTo>
                  <a:lnTo>
                    <a:pt x="39" y="5"/>
                  </a:lnTo>
                  <a:lnTo>
                    <a:pt x="28" y="0"/>
                  </a:lnTo>
                  <a:lnTo>
                    <a:pt x="16" y="4"/>
                  </a:lnTo>
                  <a:lnTo>
                    <a:pt x="6" y="16"/>
                  </a:lnTo>
                  <a:lnTo>
                    <a:pt x="0" y="32"/>
                  </a:lnTo>
                  <a:lnTo>
                    <a:pt x="3" y="43"/>
                  </a:lnTo>
                  <a:lnTo>
                    <a:pt x="13" y="51"/>
                  </a:lnTo>
                  <a:lnTo>
                    <a:pt x="25" y="55"/>
                  </a:lnTo>
                  <a:lnTo>
                    <a:pt x="39" y="58"/>
                  </a:lnTo>
                  <a:lnTo>
                    <a:pt x="53" y="58"/>
                  </a:lnTo>
                  <a:lnTo>
                    <a:pt x="62" y="58"/>
                  </a:lnTo>
                  <a:lnTo>
                    <a:pt x="66" y="58"/>
                  </a:lnTo>
                  <a:close/>
                </a:path>
              </a:pathLst>
            </a:custGeom>
            <a:solidFill>
              <a:srgbClr val="6800E0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251" name="Freeform 257"/>
            <p:cNvSpPr/>
            <p:nvPr/>
          </p:nvSpPr>
          <p:spPr>
            <a:xfrm>
              <a:off x="3331" y="2447"/>
              <a:ext cx="37" cy="28"/>
            </a:xfrm>
            <a:custGeom>
              <a:avLst/>
              <a:gdLst>
                <a:gd name="txL" fmla="*/ 0 w 72"/>
                <a:gd name="txT" fmla="*/ 0 h 56"/>
                <a:gd name="txR" fmla="*/ 72 w 72"/>
                <a:gd name="txB" fmla="*/ 56 h 56"/>
              </a:gdLst>
              <a:ahLst/>
              <a:cxnLst>
                <a:cxn ang="0">
                  <a:pos x="1" y="1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</a:cxnLst>
              <a:rect l="txL" t="txT" r="txR" b="txB"/>
              <a:pathLst>
                <a:path w="72" h="56">
                  <a:moveTo>
                    <a:pt x="72" y="10"/>
                  </a:moveTo>
                  <a:lnTo>
                    <a:pt x="67" y="0"/>
                  </a:lnTo>
                  <a:lnTo>
                    <a:pt x="63" y="0"/>
                  </a:lnTo>
                  <a:lnTo>
                    <a:pt x="53" y="0"/>
                  </a:lnTo>
                  <a:lnTo>
                    <a:pt x="40" y="0"/>
                  </a:lnTo>
                  <a:lnTo>
                    <a:pt x="26" y="2"/>
                  </a:lnTo>
                  <a:lnTo>
                    <a:pt x="13" y="7"/>
                  </a:lnTo>
                  <a:lnTo>
                    <a:pt x="3" y="15"/>
                  </a:lnTo>
                  <a:lnTo>
                    <a:pt x="0" y="25"/>
                  </a:lnTo>
                  <a:lnTo>
                    <a:pt x="6" y="41"/>
                  </a:lnTo>
                  <a:lnTo>
                    <a:pt x="17" y="54"/>
                  </a:lnTo>
                  <a:lnTo>
                    <a:pt x="29" y="56"/>
                  </a:lnTo>
                  <a:lnTo>
                    <a:pt x="39" y="53"/>
                  </a:lnTo>
                  <a:lnTo>
                    <a:pt x="49" y="44"/>
                  </a:lnTo>
                  <a:lnTo>
                    <a:pt x="59" y="33"/>
                  </a:lnTo>
                  <a:lnTo>
                    <a:pt x="66" y="22"/>
                  </a:lnTo>
                  <a:lnTo>
                    <a:pt x="71" y="14"/>
                  </a:lnTo>
                  <a:lnTo>
                    <a:pt x="72" y="10"/>
                  </a:lnTo>
                  <a:close/>
                </a:path>
              </a:pathLst>
            </a:custGeom>
            <a:solidFill>
              <a:srgbClr val="6800E0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252" name="Freeform 258"/>
            <p:cNvSpPr/>
            <p:nvPr/>
          </p:nvSpPr>
          <p:spPr>
            <a:xfrm>
              <a:off x="3361" y="2454"/>
              <a:ext cx="26" cy="37"/>
            </a:xfrm>
            <a:custGeom>
              <a:avLst/>
              <a:gdLst>
                <a:gd name="txL" fmla="*/ 0 w 53"/>
                <a:gd name="txT" fmla="*/ 0 h 72"/>
                <a:gd name="txR" fmla="*/ 53 w 53"/>
                <a:gd name="txB" fmla="*/ 72 h 72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0"/>
                </a:cxn>
              </a:cxnLst>
              <a:rect l="txL" t="txT" r="txR" b="txB"/>
              <a:pathLst>
                <a:path w="53" h="72">
                  <a:moveTo>
                    <a:pt x="33" y="0"/>
                  </a:moveTo>
                  <a:lnTo>
                    <a:pt x="20" y="0"/>
                  </a:lnTo>
                  <a:lnTo>
                    <a:pt x="18" y="3"/>
                  </a:lnTo>
                  <a:lnTo>
                    <a:pt x="13" y="11"/>
                  </a:lnTo>
                  <a:lnTo>
                    <a:pt x="8" y="23"/>
                  </a:lnTo>
                  <a:lnTo>
                    <a:pt x="3" y="35"/>
                  </a:lnTo>
                  <a:lnTo>
                    <a:pt x="0" y="49"/>
                  </a:lnTo>
                  <a:lnTo>
                    <a:pt x="2" y="61"/>
                  </a:lnTo>
                  <a:lnTo>
                    <a:pt x="10" y="69"/>
                  </a:lnTo>
                  <a:lnTo>
                    <a:pt x="26" y="72"/>
                  </a:lnTo>
                  <a:lnTo>
                    <a:pt x="42" y="69"/>
                  </a:lnTo>
                  <a:lnTo>
                    <a:pt x="51" y="61"/>
                  </a:lnTo>
                  <a:lnTo>
                    <a:pt x="53" y="49"/>
                  </a:lnTo>
                  <a:lnTo>
                    <a:pt x="50" y="35"/>
                  </a:lnTo>
                  <a:lnTo>
                    <a:pt x="46" y="23"/>
                  </a:lnTo>
                  <a:lnTo>
                    <a:pt x="40" y="11"/>
                  </a:lnTo>
                  <a:lnTo>
                    <a:pt x="35" y="3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6800E0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253" name="Freeform 259"/>
            <p:cNvSpPr/>
            <p:nvPr/>
          </p:nvSpPr>
          <p:spPr>
            <a:xfrm>
              <a:off x="3381" y="2447"/>
              <a:ext cx="36" cy="28"/>
            </a:xfrm>
            <a:custGeom>
              <a:avLst/>
              <a:gdLst>
                <a:gd name="txL" fmla="*/ 0 w 71"/>
                <a:gd name="txT" fmla="*/ 0 h 56"/>
                <a:gd name="txR" fmla="*/ 71 w 71"/>
                <a:gd name="txB" fmla="*/ 56 h 56"/>
              </a:gdLst>
              <a:ahLst/>
              <a:cxnLst>
                <a:cxn ang="0">
                  <a:pos x="1" y="0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</a:cxnLst>
              <a:rect l="txL" t="txT" r="txR" b="txB"/>
              <a:pathLst>
                <a:path w="71" h="56">
                  <a:moveTo>
                    <a:pt x="6" y="0"/>
                  </a:moveTo>
                  <a:lnTo>
                    <a:pt x="0" y="10"/>
                  </a:lnTo>
                  <a:lnTo>
                    <a:pt x="1" y="14"/>
                  </a:lnTo>
                  <a:lnTo>
                    <a:pt x="7" y="22"/>
                  </a:lnTo>
                  <a:lnTo>
                    <a:pt x="14" y="33"/>
                  </a:lnTo>
                  <a:lnTo>
                    <a:pt x="23" y="44"/>
                  </a:lnTo>
                  <a:lnTo>
                    <a:pt x="32" y="53"/>
                  </a:lnTo>
                  <a:lnTo>
                    <a:pt x="44" y="56"/>
                  </a:lnTo>
                  <a:lnTo>
                    <a:pt x="55" y="54"/>
                  </a:lnTo>
                  <a:lnTo>
                    <a:pt x="66" y="41"/>
                  </a:lnTo>
                  <a:lnTo>
                    <a:pt x="71" y="25"/>
                  </a:lnTo>
                  <a:lnTo>
                    <a:pt x="68" y="15"/>
                  </a:lnTo>
                  <a:lnTo>
                    <a:pt x="59" y="7"/>
                  </a:lnTo>
                  <a:lnTo>
                    <a:pt x="46" y="2"/>
                  </a:lnTo>
                  <a:lnTo>
                    <a:pt x="32" y="0"/>
                  </a:lnTo>
                  <a:lnTo>
                    <a:pt x="20" y="0"/>
                  </a:lnTo>
                  <a:lnTo>
                    <a:pt x="9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6800E0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254" name="Freeform 260"/>
            <p:cNvSpPr/>
            <p:nvPr/>
          </p:nvSpPr>
          <p:spPr>
            <a:xfrm>
              <a:off x="3380" y="2414"/>
              <a:ext cx="37" cy="28"/>
            </a:xfrm>
            <a:custGeom>
              <a:avLst/>
              <a:gdLst>
                <a:gd name="txL" fmla="*/ 0 w 72"/>
                <a:gd name="txT" fmla="*/ 0 h 57"/>
                <a:gd name="txR" fmla="*/ 72 w 72"/>
                <a:gd name="txB" fmla="*/ 57 h 57"/>
              </a:gdLst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0" y="0"/>
                </a:cxn>
              </a:cxnLst>
              <a:rect l="txL" t="txT" r="txR" b="txB"/>
              <a:pathLst>
                <a:path w="72" h="57">
                  <a:moveTo>
                    <a:pt x="0" y="46"/>
                  </a:moveTo>
                  <a:lnTo>
                    <a:pt x="6" y="57"/>
                  </a:lnTo>
                  <a:lnTo>
                    <a:pt x="9" y="57"/>
                  </a:lnTo>
                  <a:lnTo>
                    <a:pt x="19" y="57"/>
                  </a:lnTo>
                  <a:lnTo>
                    <a:pt x="32" y="57"/>
                  </a:lnTo>
                  <a:lnTo>
                    <a:pt x="47" y="54"/>
                  </a:lnTo>
                  <a:lnTo>
                    <a:pt x="60" y="50"/>
                  </a:lnTo>
                  <a:lnTo>
                    <a:pt x="69" y="43"/>
                  </a:lnTo>
                  <a:lnTo>
                    <a:pt x="72" y="31"/>
                  </a:lnTo>
                  <a:lnTo>
                    <a:pt x="67" y="16"/>
                  </a:lnTo>
                  <a:lnTo>
                    <a:pt x="55" y="4"/>
                  </a:lnTo>
                  <a:lnTo>
                    <a:pt x="44" y="0"/>
                  </a:lnTo>
                  <a:lnTo>
                    <a:pt x="33" y="4"/>
                  </a:lnTo>
                  <a:lnTo>
                    <a:pt x="23" y="13"/>
                  </a:lnTo>
                  <a:lnTo>
                    <a:pt x="14" y="23"/>
                  </a:lnTo>
                  <a:lnTo>
                    <a:pt x="7" y="35"/>
                  </a:lnTo>
                  <a:lnTo>
                    <a:pt x="1" y="43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rgbClr val="6800E0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255" name="Freeform 261"/>
            <p:cNvSpPr/>
            <p:nvPr/>
          </p:nvSpPr>
          <p:spPr>
            <a:xfrm>
              <a:off x="2672" y="2420"/>
              <a:ext cx="11" cy="12"/>
            </a:xfrm>
            <a:custGeom>
              <a:avLst/>
              <a:gdLst>
                <a:gd name="txL" fmla="*/ 0 w 23"/>
                <a:gd name="txT" fmla="*/ 0 h 24"/>
                <a:gd name="txR" fmla="*/ 23 w 23"/>
                <a:gd name="txB" fmla="*/ 24 h 24"/>
              </a:gdLst>
              <a:ahLst/>
              <a:cxnLst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</a:cxnLst>
              <a:rect l="txL" t="txT" r="txR" b="txB"/>
              <a:pathLst>
                <a:path w="23" h="24">
                  <a:moveTo>
                    <a:pt x="12" y="24"/>
                  </a:moveTo>
                  <a:lnTo>
                    <a:pt x="7" y="23"/>
                  </a:lnTo>
                  <a:lnTo>
                    <a:pt x="4" y="20"/>
                  </a:lnTo>
                  <a:lnTo>
                    <a:pt x="1" y="17"/>
                  </a:lnTo>
                  <a:lnTo>
                    <a:pt x="0" y="12"/>
                  </a:lnTo>
                  <a:lnTo>
                    <a:pt x="1" y="8"/>
                  </a:lnTo>
                  <a:lnTo>
                    <a:pt x="4" y="3"/>
                  </a:lnTo>
                  <a:lnTo>
                    <a:pt x="7" y="1"/>
                  </a:lnTo>
                  <a:lnTo>
                    <a:pt x="12" y="0"/>
                  </a:lnTo>
                  <a:lnTo>
                    <a:pt x="16" y="1"/>
                  </a:lnTo>
                  <a:lnTo>
                    <a:pt x="20" y="3"/>
                  </a:lnTo>
                  <a:lnTo>
                    <a:pt x="22" y="8"/>
                  </a:lnTo>
                  <a:lnTo>
                    <a:pt x="23" y="12"/>
                  </a:lnTo>
                  <a:lnTo>
                    <a:pt x="22" y="17"/>
                  </a:lnTo>
                  <a:lnTo>
                    <a:pt x="20" y="20"/>
                  </a:lnTo>
                  <a:lnTo>
                    <a:pt x="16" y="23"/>
                  </a:lnTo>
                  <a:lnTo>
                    <a:pt x="12" y="24"/>
                  </a:lnTo>
                  <a:close/>
                </a:path>
              </a:pathLst>
            </a:custGeom>
            <a:solidFill>
              <a:srgbClr val="FFFF93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256" name="Freeform 262"/>
            <p:cNvSpPr/>
            <p:nvPr/>
          </p:nvSpPr>
          <p:spPr>
            <a:xfrm>
              <a:off x="2664" y="2381"/>
              <a:ext cx="26" cy="36"/>
            </a:xfrm>
            <a:custGeom>
              <a:avLst/>
              <a:gdLst>
                <a:gd name="txL" fmla="*/ 0 w 52"/>
                <a:gd name="txT" fmla="*/ 0 h 73"/>
                <a:gd name="txR" fmla="*/ 52 w 52"/>
                <a:gd name="txB" fmla="*/ 73 h 73"/>
              </a:gdLst>
              <a:ahLst/>
              <a:cxnLst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</a:cxnLst>
              <a:rect l="txL" t="txT" r="txR" b="txB"/>
              <a:pathLst>
                <a:path w="52" h="73">
                  <a:moveTo>
                    <a:pt x="20" y="73"/>
                  </a:moveTo>
                  <a:lnTo>
                    <a:pt x="31" y="73"/>
                  </a:lnTo>
                  <a:lnTo>
                    <a:pt x="34" y="69"/>
                  </a:lnTo>
                  <a:lnTo>
                    <a:pt x="38" y="61"/>
                  </a:lnTo>
                  <a:lnTo>
                    <a:pt x="44" y="50"/>
                  </a:lnTo>
                  <a:lnTo>
                    <a:pt x="50" y="36"/>
                  </a:lnTo>
                  <a:lnTo>
                    <a:pt x="52" y="23"/>
                  </a:lnTo>
                  <a:lnTo>
                    <a:pt x="51" y="12"/>
                  </a:lnTo>
                  <a:lnTo>
                    <a:pt x="43" y="4"/>
                  </a:lnTo>
                  <a:lnTo>
                    <a:pt x="27" y="0"/>
                  </a:lnTo>
                  <a:lnTo>
                    <a:pt x="10" y="4"/>
                  </a:lnTo>
                  <a:lnTo>
                    <a:pt x="1" y="12"/>
                  </a:lnTo>
                  <a:lnTo>
                    <a:pt x="0" y="23"/>
                  </a:lnTo>
                  <a:lnTo>
                    <a:pt x="2" y="36"/>
                  </a:lnTo>
                  <a:lnTo>
                    <a:pt x="7" y="50"/>
                  </a:lnTo>
                  <a:lnTo>
                    <a:pt x="13" y="61"/>
                  </a:lnTo>
                  <a:lnTo>
                    <a:pt x="17" y="69"/>
                  </a:lnTo>
                  <a:lnTo>
                    <a:pt x="20" y="73"/>
                  </a:lnTo>
                  <a:close/>
                </a:path>
              </a:pathLst>
            </a:custGeom>
            <a:solidFill>
              <a:srgbClr val="6800E0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257" name="Freeform 263"/>
            <p:cNvSpPr/>
            <p:nvPr/>
          </p:nvSpPr>
          <p:spPr>
            <a:xfrm>
              <a:off x="2664" y="2381"/>
              <a:ext cx="26" cy="36"/>
            </a:xfrm>
            <a:custGeom>
              <a:avLst/>
              <a:gdLst>
                <a:gd name="txL" fmla="*/ 0 w 52"/>
                <a:gd name="txT" fmla="*/ 0 h 73"/>
                <a:gd name="txR" fmla="*/ 52 w 52"/>
                <a:gd name="txB" fmla="*/ 73 h 73"/>
              </a:gdLst>
              <a:ahLst/>
              <a:cxnLst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</a:cxnLst>
              <a:rect l="txL" t="txT" r="txR" b="txB"/>
              <a:pathLst>
                <a:path w="52" h="73">
                  <a:moveTo>
                    <a:pt x="20" y="73"/>
                  </a:moveTo>
                  <a:lnTo>
                    <a:pt x="31" y="73"/>
                  </a:lnTo>
                  <a:lnTo>
                    <a:pt x="34" y="69"/>
                  </a:lnTo>
                  <a:lnTo>
                    <a:pt x="38" y="61"/>
                  </a:lnTo>
                  <a:lnTo>
                    <a:pt x="44" y="50"/>
                  </a:lnTo>
                  <a:lnTo>
                    <a:pt x="50" y="36"/>
                  </a:lnTo>
                  <a:lnTo>
                    <a:pt x="52" y="23"/>
                  </a:lnTo>
                  <a:lnTo>
                    <a:pt x="51" y="12"/>
                  </a:lnTo>
                  <a:lnTo>
                    <a:pt x="43" y="4"/>
                  </a:lnTo>
                  <a:lnTo>
                    <a:pt x="27" y="0"/>
                  </a:lnTo>
                  <a:lnTo>
                    <a:pt x="10" y="4"/>
                  </a:lnTo>
                  <a:lnTo>
                    <a:pt x="1" y="12"/>
                  </a:lnTo>
                  <a:lnTo>
                    <a:pt x="0" y="23"/>
                  </a:lnTo>
                  <a:lnTo>
                    <a:pt x="2" y="36"/>
                  </a:lnTo>
                  <a:lnTo>
                    <a:pt x="7" y="50"/>
                  </a:lnTo>
                  <a:lnTo>
                    <a:pt x="13" y="61"/>
                  </a:lnTo>
                  <a:lnTo>
                    <a:pt x="17" y="69"/>
                  </a:lnTo>
                  <a:lnTo>
                    <a:pt x="20" y="73"/>
                  </a:lnTo>
                  <a:close/>
                </a:path>
              </a:pathLst>
            </a:custGeom>
            <a:solidFill>
              <a:srgbClr val="6800E0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258" name="Freeform 264"/>
            <p:cNvSpPr/>
            <p:nvPr/>
          </p:nvSpPr>
          <p:spPr>
            <a:xfrm>
              <a:off x="2635" y="2396"/>
              <a:ext cx="35" cy="28"/>
            </a:xfrm>
            <a:custGeom>
              <a:avLst/>
              <a:gdLst>
                <a:gd name="txL" fmla="*/ 0 w 72"/>
                <a:gd name="txT" fmla="*/ 0 h 58"/>
                <a:gd name="txR" fmla="*/ 72 w 72"/>
                <a:gd name="txB" fmla="*/ 58 h 58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txL" t="txT" r="txR" b="txB"/>
              <a:pathLst>
                <a:path w="72" h="58">
                  <a:moveTo>
                    <a:pt x="66" y="58"/>
                  </a:moveTo>
                  <a:lnTo>
                    <a:pt x="72" y="47"/>
                  </a:lnTo>
                  <a:lnTo>
                    <a:pt x="71" y="44"/>
                  </a:lnTo>
                  <a:lnTo>
                    <a:pt x="65" y="36"/>
                  </a:lnTo>
                  <a:lnTo>
                    <a:pt x="58" y="24"/>
                  </a:lnTo>
                  <a:lnTo>
                    <a:pt x="50" y="14"/>
                  </a:lnTo>
                  <a:lnTo>
                    <a:pt x="40" y="5"/>
                  </a:lnTo>
                  <a:lnTo>
                    <a:pt x="28" y="0"/>
                  </a:lnTo>
                  <a:lnTo>
                    <a:pt x="16" y="3"/>
                  </a:lnTo>
                  <a:lnTo>
                    <a:pt x="6" y="15"/>
                  </a:lnTo>
                  <a:lnTo>
                    <a:pt x="0" y="31"/>
                  </a:lnTo>
                  <a:lnTo>
                    <a:pt x="4" y="43"/>
                  </a:lnTo>
                  <a:lnTo>
                    <a:pt x="12" y="51"/>
                  </a:lnTo>
                  <a:lnTo>
                    <a:pt x="26" y="56"/>
                  </a:lnTo>
                  <a:lnTo>
                    <a:pt x="40" y="58"/>
                  </a:lnTo>
                  <a:lnTo>
                    <a:pt x="52" y="58"/>
                  </a:lnTo>
                  <a:lnTo>
                    <a:pt x="63" y="58"/>
                  </a:lnTo>
                  <a:lnTo>
                    <a:pt x="66" y="58"/>
                  </a:lnTo>
                  <a:close/>
                </a:path>
              </a:pathLst>
            </a:custGeom>
            <a:solidFill>
              <a:srgbClr val="6800E0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259" name="Freeform 265"/>
            <p:cNvSpPr/>
            <p:nvPr/>
          </p:nvSpPr>
          <p:spPr>
            <a:xfrm>
              <a:off x="2635" y="2428"/>
              <a:ext cx="35" cy="29"/>
            </a:xfrm>
            <a:custGeom>
              <a:avLst/>
              <a:gdLst>
                <a:gd name="txL" fmla="*/ 0 w 72"/>
                <a:gd name="txT" fmla="*/ 0 h 56"/>
                <a:gd name="txR" fmla="*/ 72 w 72"/>
                <a:gd name="txB" fmla="*/ 56 h 56"/>
              </a:gdLst>
              <a:ahLst/>
              <a:cxnLst>
                <a:cxn ang="0">
                  <a:pos x="0" y="1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</a:cxnLst>
              <a:rect l="txL" t="txT" r="txR" b="txB"/>
              <a:pathLst>
                <a:path w="72" h="56">
                  <a:moveTo>
                    <a:pt x="72" y="10"/>
                  </a:moveTo>
                  <a:lnTo>
                    <a:pt x="66" y="0"/>
                  </a:lnTo>
                  <a:lnTo>
                    <a:pt x="63" y="0"/>
                  </a:lnTo>
                  <a:lnTo>
                    <a:pt x="53" y="0"/>
                  </a:lnTo>
                  <a:lnTo>
                    <a:pt x="40" y="0"/>
                  </a:lnTo>
                  <a:lnTo>
                    <a:pt x="26" y="2"/>
                  </a:lnTo>
                  <a:lnTo>
                    <a:pt x="13" y="7"/>
                  </a:lnTo>
                  <a:lnTo>
                    <a:pt x="4" y="14"/>
                  </a:lnTo>
                  <a:lnTo>
                    <a:pt x="0" y="25"/>
                  </a:lnTo>
                  <a:lnTo>
                    <a:pt x="6" y="40"/>
                  </a:lnTo>
                  <a:lnTo>
                    <a:pt x="16" y="53"/>
                  </a:lnTo>
                  <a:lnTo>
                    <a:pt x="28" y="56"/>
                  </a:lnTo>
                  <a:lnTo>
                    <a:pt x="40" y="53"/>
                  </a:lnTo>
                  <a:lnTo>
                    <a:pt x="50" y="44"/>
                  </a:lnTo>
                  <a:lnTo>
                    <a:pt x="58" y="33"/>
                  </a:lnTo>
                  <a:lnTo>
                    <a:pt x="65" y="22"/>
                  </a:lnTo>
                  <a:lnTo>
                    <a:pt x="71" y="14"/>
                  </a:lnTo>
                  <a:lnTo>
                    <a:pt x="72" y="10"/>
                  </a:lnTo>
                  <a:close/>
                </a:path>
              </a:pathLst>
            </a:custGeom>
            <a:solidFill>
              <a:srgbClr val="6800E0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260" name="Freeform 266"/>
            <p:cNvSpPr/>
            <p:nvPr/>
          </p:nvSpPr>
          <p:spPr>
            <a:xfrm>
              <a:off x="2664" y="2435"/>
              <a:ext cx="27" cy="37"/>
            </a:xfrm>
            <a:custGeom>
              <a:avLst/>
              <a:gdLst>
                <a:gd name="txL" fmla="*/ 0 w 53"/>
                <a:gd name="txT" fmla="*/ 0 h 72"/>
                <a:gd name="txR" fmla="*/ 53 w 53"/>
                <a:gd name="txB" fmla="*/ 72 h 72"/>
              </a:gdLst>
              <a:ahLst/>
              <a:cxnLst>
                <a:cxn ang="0">
                  <a:pos x="1" y="0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0"/>
                </a:cxn>
              </a:cxnLst>
              <a:rect l="txL" t="txT" r="txR" b="txB"/>
              <a:pathLst>
                <a:path w="53" h="72">
                  <a:moveTo>
                    <a:pt x="32" y="0"/>
                  </a:moveTo>
                  <a:lnTo>
                    <a:pt x="21" y="0"/>
                  </a:lnTo>
                  <a:lnTo>
                    <a:pt x="19" y="3"/>
                  </a:lnTo>
                  <a:lnTo>
                    <a:pt x="14" y="11"/>
                  </a:lnTo>
                  <a:lnTo>
                    <a:pt x="8" y="23"/>
                  </a:lnTo>
                  <a:lnTo>
                    <a:pt x="2" y="35"/>
                  </a:lnTo>
                  <a:lnTo>
                    <a:pt x="0" y="49"/>
                  </a:lnTo>
                  <a:lnTo>
                    <a:pt x="2" y="61"/>
                  </a:lnTo>
                  <a:lnTo>
                    <a:pt x="10" y="69"/>
                  </a:lnTo>
                  <a:lnTo>
                    <a:pt x="27" y="72"/>
                  </a:lnTo>
                  <a:lnTo>
                    <a:pt x="43" y="69"/>
                  </a:lnTo>
                  <a:lnTo>
                    <a:pt x="51" y="61"/>
                  </a:lnTo>
                  <a:lnTo>
                    <a:pt x="53" y="49"/>
                  </a:lnTo>
                  <a:lnTo>
                    <a:pt x="51" y="35"/>
                  </a:lnTo>
                  <a:lnTo>
                    <a:pt x="45" y="23"/>
                  </a:lnTo>
                  <a:lnTo>
                    <a:pt x="39" y="11"/>
                  </a:lnTo>
                  <a:lnTo>
                    <a:pt x="35" y="3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6800E0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261" name="Freeform 267"/>
            <p:cNvSpPr/>
            <p:nvPr/>
          </p:nvSpPr>
          <p:spPr>
            <a:xfrm>
              <a:off x="2684" y="2428"/>
              <a:ext cx="35" cy="29"/>
            </a:xfrm>
            <a:custGeom>
              <a:avLst/>
              <a:gdLst>
                <a:gd name="txL" fmla="*/ 0 w 72"/>
                <a:gd name="txT" fmla="*/ 0 h 57"/>
                <a:gd name="txR" fmla="*/ 72 w 72"/>
                <a:gd name="txB" fmla="*/ 57 h 57"/>
              </a:gdLst>
              <a:ahLst/>
              <a:cxnLst>
                <a:cxn ang="0">
                  <a:pos x="0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txL" t="txT" r="txR" b="txB"/>
              <a:pathLst>
                <a:path w="72" h="57">
                  <a:moveTo>
                    <a:pt x="6" y="0"/>
                  </a:moveTo>
                  <a:lnTo>
                    <a:pt x="0" y="10"/>
                  </a:lnTo>
                  <a:lnTo>
                    <a:pt x="1" y="14"/>
                  </a:lnTo>
                  <a:lnTo>
                    <a:pt x="7" y="22"/>
                  </a:lnTo>
                  <a:lnTo>
                    <a:pt x="14" y="33"/>
                  </a:lnTo>
                  <a:lnTo>
                    <a:pt x="23" y="43"/>
                  </a:lnTo>
                  <a:lnTo>
                    <a:pt x="33" y="53"/>
                  </a:lnTo>
                  <a:lnTo>
                    <a:pt x="44" y="57"/>
                  </a:lnTo>
                  <a:lnTo>
                    <a:pt x="56" y="55"/>
                  </a:lnTo>
                  <a:lnTo>
                    <a:pt x="66" y="42"/>
                  </a:lnTo>
                  <a:lnTo>
                    <a:pt x="72" y="26"/>
                  </a:lnTo>
                  <a:lnTo>
                    <a:pt x="68" y="15"/>
                  </a:lnTo>
                  <a:lnTo>
                    <a:pt x="60" y="7"/>
                  </a:lnTo>
                  <a:lnTo>
                    <a:pt x="46" y="2"/>
                  </a:lnTo>
                  <a:lnTo>
                    <a:pt x="33" y="0"/>
                  </a:lnTo>
                  <a:lnTo>
                    <a:pt x="20" y="0"/>
                  </a:lnTo>
                  <a:lnTo>
                    <a:pt x="9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6800E0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262" name="Freeform 268"/>
            <p:cNvSpPr/>
            <p:nvPr/>
          </p:nvSpPr>
          <p:spPr>
            <a:xfrm>
              <a:off x="2684" y="2395"/>
              <a:ext cx="35" cy="29"/>
            </a:xfrm>
            <a:custGeom>
              <a:avLst/>
              <a:gdLst>
                <a:gd name="txL" fmla="*/ 0 w 72"/>
                <a:gd name="txT" fmla="*/ 0 h 58"/>
                <a:gd name="txR" fmla="*/ 72 w 72"/>
                <a:gd name="txB" fmla="*/ 58 h 58"/>
              </a:gdLst>
              <a:ahLst/>
              <a:cxnLst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</a:cxnLst>
              <a:rect l="txL" t="txT" r="txR" b="txB"/>
              <a:pathLst>
                <a:path w="72" h="58">
                  <a:moveTo>
                    <a:pt x="0" y="47"/>
                  </a:moveTo>
                  <a:lnTo>
                    <a:pt x="6" y="58"/>
                  </a:lnTo>
                  <a:lnTo>
                    <a:pt x="9" y="58"/>
                  </a:lnTo>
                  <a:lnTo>
                    <a:pt x="20" y="58"/>
                  </a:lnTo>
                  <a:lnTo>
                    <a:pt x="33" y="58"/>
                  </a:lnTo>
                  <a:lnTo>
                    <a:pt x="46" y="55"/>
                  </a:lnTo>
                  <a:lnTo>
                    <a:pt x="59" y="51"/>
                  </a:lnTo>
                  <a:lnTo>
                    <a:pt x="68" y="43"/>
                  </a:lnTo>
                  <a:lnTo>
                    <a:pt x="72" y="32"/>
                  </a:lnTo>
                  <a:lnTo>
                    <a:pt x="66" y="16"/>
                  </a:lnTo>
                  <a:lnTo>
                    <a:pt x="56" y="4"/>
                  </a:lnTo>
                  <a:lnTo>
                    <a:pt x="44" y="0"/>
                  </a:lnTo>
                  <a:lnTo>
                    <a:pt x="33" y="5"/>
                  </a:lnTo>
                  <a:lnTo>
                    <a:pt x="23" y="14"/>
                  </a:lnTo>
                  <a:lnTo>
                    <a:pt x="14" y="24"/>
                  </a:lnTo>
                  <a:lnTo>
                    <a:pt x="7" y="36"/>
                  </a:lnTo>
                  <a:lnTo>
                    <a:pt x="1" y="44"/>
                  </a:lnTo>
                  <a:lnTo>
                    <a:pt x="0" y="47"/>
                  </a:lnTo>
                  <a:close/>
                </a:path>
              </a:pathLst>
            </a:custGeom>
            <a:solidFill>
              <a:srgbClr val="6800E0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263" name="Freeform 269"/>
            <p:cNvSpPr/>
            <p:nvPr/>
          </p:nvSpPr>
          <p:spPr>
            <a:xfrm>
              <a:off x="2471" y="1815"/>
              <a:ext cx="72" cy="84"/>
            </a:xfrm>
            <a:custGeom>
              <a:avLst/>
              <a:gdLst>
                <a:gd name="txL" fmla="*/ 0 w 144"/>
                <a:gd name="txT" fmla="*/ 0 h 167"/>
                <a:gd name="txR" fmla="*/ 144 w 144"/>
                <a:gd name="txB" fmla="*/ 167 h 167"/>
              </a:gdLst>
              <a:ahLst/>
              <a:cxnLst>
                <a:cxn ang="0">
                  <a:pos x="1" y="0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0"/>
                </a:cxn>
              </a:cxnLst>
              <a:rect l="txL" t="txT" r="txR" b="txB"/>
              <a:pathLst>
                <a:path w="144" h="167">
                  <a:moveTo>
                    <a:pt x="144" y="0"/>
                  </a:moveTo>
                  <a:lnTo>
                    <a:pt x="143" y="28"/>
                  </a:lnTo>
                  <a:lnTo>
                    <a:pt x="138" y="57"/>
                  </a:lnTo>
                  <a:lnTo>
                    <a:pt x="129" y="84"/>
                  </a:lnTo>
                  <a:lnTo>
                    <a:pt x="116" y="111"/>
                  </a:lnTo>
                  <a:lnTo>
                    <a:pt x="100" y="135"/>
                  </a:lnTo>
                  <a:lnTo>
                    <a:pt x="82" y="152"/>
                  </a:lnTo>
                  <a:lnTo>
                    <a:pt x="60" y="164"/>
                  </a:lnTo>
                  <a:lnTo>
                    <a:pt x="36" y="167"/>
                  </a:lnTo>
                  <a:lnTo>
                    <a:pt x="16" y="163"/>
                  </a:lnTo>
                  <a:lnTo>
                    <a:pt x="5" y="152"/>
                  </a:lnTo>
                  <a:lnTo>
                    <a:pt x="0" y="140"/>
                  </a:lnTo>
                  <a:lnTo>
                    <a:pt x="2" y="123"/>
                  </a:lnTo>
                  <a:lnTo>
                    <a:pt x="12" y="109"/>
                  </a:lnTo>
                  <a:lnTo>
                    <a:pt x="24" y="96"/>
                  </a:lnTo>
                  <a:lnTo>
                    <a:pt x="42" y="85"/>
                  </a:lnTo>
                  <a:lnTo>
                    <a:pt x="62" y="82"/>
                  </a:lnTo>
                  <a:lnTo>
                    <a:pt x="80" y="79"/>
                  </a:lnTo>
                  <a:lnTo>
                    <a:pt x="95" y="69"/>
                  </a:lnTo>
                  <a:lnTo>
                    <a:pt x="108" y="57"/>
                  </a:lnTo>
                  <a:lnTo>
                    <a:pt x="121" y="41"/>
                  </a:lnTo>
                  <a:lnTo>
                    <a:pt x="130" y="26"/>
                  </a:lnTo>
                  <a:lnTo>
                    <a:pt x="138" y="13"/>
                  </a:lnTo>
                  <a:lnTo>
                    <a:pt x="143" y="4"/>
                  </a:lnTo>
                  <a:lnTo>
                    <a:pt x="144" y="0"/>
                  </a:lnTo>
                  <a:close/>
                </a:path>
              </a:pathLst>
            </a:custGeom>
            <a:solidFill>
              <a:srgbClr val="6800E0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264" name="Freeform 270"/>
            <p:cNvSpPr/>
            <p:nvPr/>
          </p:nvSpPr>
          <p:spPr>
            <a:xfrm>
              <a:off x="2436" y="1811"/>
              <a:ext cx="102" cy="40"/>
            </a:xfrm>
            <a:custGeom>
              <a:avLst/>
              <a:gdLst>
                <a:gd name="txL" fmla="*/ 0 w 204"/>
                <a:gd name="txT" fmla="*/ 0 h 82"/>
                <a:gd name="txR" fmla="*/ 204 w 204"/>
                <a:gd name="txB" fmla="*/ 82 h 82"/>
              </a:gdLst>
              <a:ahLst/>
              <a:cxnLst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</a:cxnLst>
              <a:rect l="txL" t="txT" r="txR" b="txB"/>
              <a:pathLst>
                <a:path w="204" h="82">
                  <a:moveTo>
                    <a:pt x="204" y="0"/>
                  </a:moveTo>
                  <a:lnTo>
                    <a:pt x="196" y="10"/>
                  </a:lnTo>
                  <a:lnTo>
                    <a:pt x="187" y="21"/>
                  </a:lnTo>
                  <a:lnTo>
                    <a:pt x="175" y="31"/>
                  </a:lnTo>
                  <a:lnTo>
                    <a:pt x="165" y="40"/>
                  </a:lnTo>
                  <a:lnTo>
                    <a:pt x="152" y="50"/>
                  </a:lnTo>
                  <a:lnTo>
                    <a:pt x="139" y="58"/>
                  </a:lnTo>
                  <a:lnTo>
                    <a:pt x="127" y="65"/>
                  </a:lnTo>
                  <a:lnTo>
                    <a:pt x="114" y="70"/>
                  </a:lnTo>
                  <a:lnTo>
                    <a:pt x="100" y="76"/>
                  </a:lnTo>
                  <a:lnTo>
                    <a:pt x="88" y="80"/>
                  </a:lnTo>
                  <a:lnTo>
                    <a:pt x="74" y="81"/>
                  </a:lnTo>
                  <a:lnTo>
                    <a:pt x="61" y="82"/>
                  </a:lnTo>
                  <a:lnTo>
                    <a:pt x="48" y="81"/>
                  </a:lnTo>
                  <a:lnTo>
                    <a:pt x="37" y="77"/>
                  </a:lnTo>
                  <a:lnTo>
                    <a:pt x="25" y="71"/>
                  </a:lnTo>
                  <a:lnTo>
                    <a:pt x="15" y="65"/>
                  </a:lnTo>
                  <a:lnTo>
                    <a:pt x="2" y="48"/>
                  </a:lnTo>
                  <a:lnTo>
                    <a:pt x="0" y="33"/>
                  </a:lnTo>
                  <a:lnTo>
                    <a:pt x="6" y="21"/>
                  </a:lnTo>
                  <a:lnTo>
                    <a:pt x="17" y="10"/>
                  </a:lnTo>
                  <a:lnTo>
                    <a:pt x="33" y="3"/>
                  </a:lnTo>
                  <a:lnTo>
                    <a:pt x="52" y="1"/>
                  </a:lnTo>
                  <a:lnTo>
                    <a:pt x="71" y="5"/>
                  </a:lnTo>
                  <a:lnTo>
                    <a:pt x="90" y="15"/>
                  </a:lnTo>
                  <a:lnTo>
                    <a:pt x="105" y="22"/>
                  </a:lnTo>
                  <a:lnTo>
                    <a:pt x="123" y="24"/>
                  </a:lnTo>
                  <a:lnTo>
                    <a:pt x="142" y="22"/>
                  </a:lnTo>
                  <a:lnTo>
                    <a:pt x="160" y="17"/>
                  </a:lnTo>
                  <a:lnTo>
                    <a:pt x="177" y="12"/>
                  </a:lnTo>
                  <a:lnTo>
                    <a:pt x="191" y="6"/>
                  </a:lnTo>
                  <a:lnTo>
                    <a:pt x="200" y="2"/>
                  </a:lnTo>
                  <a:lnTo>
                    <a:pt x="204" y="0"/>
                  </a:lnTo>
                  <a:close/>
                </a:path>
              </a:pathLst>
            </a:custGeom>
            <a:solidFill>
              <a:srgbClr val="6800E0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265" name="Freeform 271"/>
            <p:cNvSpPr/>
            <p:nvPr/>
          </p:nvSpPr>
          <p:spPr>
            <a:xfrm>
              <a:off x="2534" y="1815"/>
              <a:ext cx="42" cy="104"/>
            </a:xfrm>
            <a:custGeom>
              <a:avLst/>
              <a:gdLst>
                <a:gd name="txL" fmla="*/ 0 w 84"/>
                <a:gd name="txT" fmla="*/ 0 h 208"/>
                <a:gd name="txR" fmla="*/ 84 w 84"/>
                <a:gd name="txB" fmla="*/ 208 h 208"/>
              </a:gdLst>
              <a:ahLst/>
              <a:cxnLst>
                <a:cxn ang="0">
                  <a:pos x="1" y="0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0"/>
                </a:cxn>
              </a:cxnLst>
              <a:rect l="txL" t="txT" r="txR" b="txB"/>
              <a:pathLst>
                <a:path w="84" h="208">
                  <a:moveTo>
                    <a:pt x="24" y="0"/>
                  </a:moveTo>
                  <a:lnTo>
                    <a:pt x="42" y="21"/>
                  </a:lnTo>
                  <a:lnTo>
                    <a:pt x="59" y="45"/>
                  </a:lnTo>
                  <a:lnTo>
                    <a:pt x="71" y="73"/>
                  </a:lnTo>
                  <a:lnTo>
                    <a:pt x="79" y="100"/>
                  </a:lnTo>
                  <a:lnTo>
                    <a:pt x="84" y="128"/>
                  </a:lnTo>
                  <a:lnTo>
                    <a:pt x="82" y="155"/>
                  </a:lnTo>
                  <a:lnTo>
                    <a:pt x="74" y="178"/>
                  </a:lnTo>
                  <a:lnTo>
                    <a:pt x="57" y="197"/>
                  </a:lnTo>
                  <a:lnTo>
                    <a:pt x="40" y="208"/>
                  </a:lnTo>
                  <a:lnTo>
                    <a:pt x="25" y="208"/>
                  </a:lnTo>
                  <a:lnTo>
                    <a:pt x="12" y="201"/>
                  </a:lnTo>
                  <a:lnTo>
                    <a:pt x="4" y="187"/>
                  </a:lnTo>
                  <a:lnTo>
                    <a:pt x="0" y="170"/>
                  </a:lnTo>
                  <a:lnTo>
                    <a:pt x="1" y="151"/>
                  </a:lnTo>
                  <a:lnTo>
                    <a:pt x="7" y="133"/>
                  </a:lnTo>
                  <a:lnTo>
                    <a:pt x="19" y="115"/>
                  </a:lnTo>
                  <a:lnTo>
                    <a:pt x="34" y="84"/>
                  </a:lnTo>
                  <a:lnTo>
                    <a:pt x="34" y="46"/>
                  </a:lnTo>
                  <a:lnTo>
                    <a:pt x="27" y="14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6800E0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266" name="Freeform 272"/>
            <p:cNvSpPr/>
            <p:nvPr/>
          </p:nvSpPr>
          <p:spPr>
            <a:xfrm>
              <a:off x="2551" y="1812"/>
              <a:ext cx="72" cy="84"/>
            </a:xfrm>
            <a:custGeom>
              <a:avLst/>
              <a:gdLst>
                <a:gd name="txL" fmla="*/ 0 w 144"/>
                <a:gd name="txT" fmla="*/ 0 h 170"/>
                <a:gd name="txR" fmla="*/ 144 w 144"/>
                <a:gd name="txB" fmla="*/ 170 h 170"/>
              </a:gdLst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0" y="0"/>
                </a:cxn>
              </a:cxnLst>
              <a:rect l="txL" t="txT" r="txR" b="txB"/>
              <a:pathLst>
                <a:path w="144" h="170">
                  <a:moveTo>
                    <a:pt x="0" y="0"/>
                  </a:moveTo>
                  <a:lnTo>
                    <a:pt x="27" y="7"/>
                  </a:lnTo>
                  <a:lnTo>
                    <a:pt x="54" y="18"/>
                  </a:lnTo>
                  <a:lnTo>
                    <a:pt x="81" y="33"/>
                  </a:lnTo>
                  <a:lnTo>
                    <a:pt x="104" y="50"/>
                  </a:lnTo>
                  <a:lnTo>
                    <a:pt x="123" y="71"/>
                  </a:lnTo>
                  <a:lnTo>
                    <a:pt x="137" y="92"/>
                  </a:lnTo>
                  <a:lnTo>
                    <a:pt x="144" y="117"/>
                  </a:lnTo>
                  <a:lnTo>
                    <a:pt x="142" y="141"/>
                  </a:lnTo>
                  <a:lnTo>
                    <a:pt x="134" y="159"/>
                  </a:lnTo>
                  <a:lnTo>
                    <a:pt x="121" y="168"/>
                  </a:lnTo>
                  <a:lnTo>
                    <a:pt x="107" y="170"/>
                  </a:lnTo>
                  <a:lnTo>
                    <a:pt x="94" y="164"/>
                  </a:lnTo>
                  <a:lnTo>
                    <a:pt x="80" y="152"/>
                  </a:lnTo>
                  <a:lnTo>
                    <a:pt x="69" y="136"/>
                  </a:lnTo>
                  <a:lnTo>
                    <a:pt x="64" y="118"/>
                  </a:lnTo>
                  <a:lnTo>
                    <a:pt x="65" y="97"/>
                  </a:lnTo>
                  <a:lnTo>
                    <a:pt x="65" y="80"/>
                  </a:lnTo>
                  <a:lnTo>
                    <a:pt x="59" y="63"/>
                  </a:lnTo>
                  <a:lnTo>
                    <a:pt x="49" y="46"/>
                  </a:lnTo>
                  <a:lnTo>
                    <a:pt x="36" y="31"/>
                  </a:lnTo>
                  <a:lnTo>
                    <a:pt x="23" y="19"/>
                  </a:lnTo>
                  <a:lnTo>
                    <a:pt x="12" y="10"/>
                  </a:lnTo>
                  <a:lnTo>
                    <a:pt x="4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800E0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267" name="Freeform 273"/>
            <p:cNvSpPr/>
            <p:nvPr/>
          </p:nvSpPr>
          <p:spPr>
            <a:xfrm>
              <a:off x="2558" y="1793"/>
              <a:ext cx="99" cy="51"/>
            </a:xfrm>
            <a:custGeom>
              <a:avLst/>
              <a:gdLst>
                <a:gd name="txL" fmla="*/ 0 w 199"/>
                <a:gd name="txT" fmla="*/ 0 h 103"/>
                <a:gd name="txR" fmla="*/ 199 w 199"/>
                <a:gd name="txB" fmla="*/ 103 h 103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txL" t="txT" r="txR" b="txB"/>
              <a:pathLst>
                <a:path w="199" h="103">
                  <a:moveTo>
                    <a:pt x="0" y="18"/>
                  </a:moveTo>
                  <a:lnTo>
                    <a:pt x="13" y="13"/>
                  </a:lnTo>
                  <a:lnTo>
                    <a:pt x="27" y="8"/>
                  </a:lnTo>
                  <a:lnTo>
                    <a:pt x="40" y="5"/>
                  </a:lnTo>
                  <a:lnTo>
                    <a:pt x="54" y="3"/>
                  </a:lnTo>
                  <a:lnTo>
                    <a:pt x="69" y="0"/>
                  </a:lnTo>
                  <a:lnTo>
                    <a:pt x="84" y="0"/>
                  </a:lnTo>
                  <a:lnTo>
                    <a:pt x="99" y="0"/>
                  </a:lnTo>
                  <a:lnTo>
                    <a:pt x="114" y="1"/>
                  </a:lnTo>
                  <a:lnTo>
                    <a:pt x="128" y="4"/>
                  </a:lnTo>
                  <a:lnTo>
                    <a:pt x="141" y="8"/>
                  </a:lnTo>
                  <a:lnTo>
                    <a:pt x="153" y="13"/>
                  </a:lnTo>
                  <a:lnTo>
                    <a:pt x="165" y="19"/>
                  </a:lnTo>
                  <a:lnTo>
                    <a:pt x="175" y="27"/>
                  </a:lnTo>
                  <a:lnTo>
                    <a:pt x="183" y="35"/>
                  </a:lnTo>
                  <a:lnTo>
                    <a:pt x="190" y="45"/>
                  </a:lnTo>
                  <a:lnTo>
                    <a:pt x="196" y="57"/>
                  </a:lnTo>
                  <a:lnTo>
                    <a:pt x="199" y="76"/>
                  </a:lnTo>
                  <a:lnTo>
                    <a:pt x="194" y="91"/>
                  </a:lnTo>
                  <a:lnTo>
                    <a:pt x="182" y="99"/>
                  </a:lnTo>
                  <a:lnTo>
                    <a:pt x="167" y="103"/>
                  </a:lnTo>
                  <a:lnTo>
                    <a:pt x="150" y="101"/>
                  </a:lnTo>
                  <a:lnTo>
                    <a:pt x="132" y="92"/>
                  </a:lnTo>
                  <a:lnTo>
                    <a:pt x="118" y="80"/>
                  </a:lnTo>
                  <a:lnTo>
                    <a:pt x="106" y="63"/>
                  </a:lnTo>
                  <a:lnTo>
                    <a:pt x="97" y="49"/>
                  </a:lnTo>
                  <a:lnTo>
                    <a:pt x="82" y="37"/>
                  </a:lnTo>
                  <a:lnTo>
                    <a:pt x="65" y="29"/>
                  </a:lnTo>
                  <a:lnTo>
                    <a:pt x="46" y="25"/>
                  </a:lnTo>
                  <a:lnTo>
                    <a:pt x="29" y="21"/>
                  </a:lnTo>
                  <a:lnTo>
                    <a:pt x="14" y="19"/>
                  </a:lnTo>
                  <a:lnTo>
                    <a:pt x="4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6800E0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268" name="Freeform 274"/>
            <p:cNvSpPr/>
            <p:nvPr/>
          </p:nvSpPr>
          <p:spPr>
            <a:xfrm>
              <a:off x="2631" y="2659"/>
              <a:ext cx="53" cy="98"/>
            </a:xfrm>
            <a:custGeom>
              <a:avLst/>
              <a:gdLst>
                <a:gd name="txL" fmla="*/ 0 w 107"/>
                <a:gd name="txT" fmla="*/ 0 h 195"/>
                <a:gd name="txR" fmla="*/ 107 w 107"/>
                <a:gd name="txB" fmla="*/ 195 h 195"/>
              </a:gdLst>
              <a:ahLst/>
              <a:cxnLst>
                <a:cxn ang="0">
                  <a:pos x="0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0"/>
                </a:cxn>
              </a:cxnLst>
              <a:rect l="txL" t="txT" r="txR" b="txB"/>
              <a:pathLst>
                <a:path w="107" h="195">
                  <a:moveTo>
                    <a:pt x="95" y="0"/>
                  </a:moveTo>
                  <a:lnTo>
                    <a:pt x="103" y="26"/>
                  </a:lnTo>
                  <a:lnTo>
                    <a:pt x="107" y="55"/>
                  </a:lnTo>
                  <a:lnTo>
                    <a:pt x="107" y="85"/>
                  </a:lnTo>
                  <a:lnTo>
                    <a:pt x="104" y="114"/>
                  </a:lnTo>
                  <a:lnTo>
                    <a:pt x="96" y="141"/>
                  </a:lnTo>
                  <a:lnTo>
                    <a:pt x="83" y="164"/>
                  </a:lnTo>
                  <a:lnTo>
                    <a:pt x="66" y="183"/>
                  </a:lnTo>
                  <a:lnTo>
                    <a:pt x="44" y="193"/>
                  </a:lnTo>
                  <a:lnTo>
                    <a:pt x="24" y="195"/>
                  </a:lnTo>
                  <a:lnTo>
                    <a:pt x="10" y="190"/>
                  </a:lnTo>
                  <a:lnTo>
                    <a:pt x="3" y="177"/>
                  </a:lnTo>
                  <a:lnTo>
                    <a:pt x="0" y="162"/>
                  </a:lnTo>
                  <a:lnTo>
                    <a:pt x="3" y="145"/>
                  </a:lnTo>
                  <a:lnTo>
                    <a:pt x="12" y="127"/>
                  </a:lnTo>
                  <a:lnTo>
                    <a:pt x="24" y="114"/>
                  </a:lnTo>
                  <a:lnTo>
                    <a:pt x="43" y="103"/>
                  </a:lnTo>
                  <a:lnTo>
                    <a:pt x="58" y="94"/>
                  </a:lnTo>
                  <a:lnTo>
                    <a:pt x="69" y="80"/>
                  </a:lnTo>
                  <a:lnTo>
                    <a:pt x="79" y="64"/>
                  </a:lnTo>
                  <a:lnTo>
                    <a:pt x="86" y="46"/>
                  </a:lnTo>
                  <a:lnTo>
                    <a:pt x="90" y="28"/>
                  </a:lnTo>
                  <a:lnTo>
                    <a:pt x="92" y="13"/>
                  </a:lnTo>
                  <a:lnTo>
                    <a:pt x="95" y="3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rgbClr val="6800E0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269" name="Freeform 275"/>
            <p:cNvSpPr/>
            <p:nvPr/>
          </p:nvSpPr>
          <p:spPr>
            <a:xfrm>
              <a:off x="2581" y="2656"/>
              <a:ext cx="91" cy="63"/>
            </a:xfrm>
            <a:custGeom>
              <a:avLst/>
              <a:gdLst>
                <a:gd name="txL" fmla="*/ 0 w 183"/>
                <a:gd name="txT" fmla="*/ 0 h 126"/>
                <a:gd name="txR" fmla="*/ 183 w 183"/>
                <a:gd name="txB" fmla="*/ 126 h 126"/>
              </a:gdLst>
              <a:ahLst/>
              <a:cxnLst>
                <a:cxn ang="0">
                  <a:pos x="0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0"/>
                </a:cxn>
              </a:cxnLst>
              <a:rect l="txL" t="txT" r="txR" b="txB"/>
              <a:pathLst>
                <a:path w="183" h="126">
                  <a:moveTo>
                    <a:pt x="183" y="0"/>
                  </a:moveTo>
                  <a:lnTo>
                    <a:pt x="173" y="25"/>
                  </a:lnTo>
                  <a:lnTo>
                    <a:pt x="159" y="51"/>
                  </a:lnTo>
                  <a:lnTo>
                    <a:pt x="141" y="74"/>
                  </a:lnTo>
                  <a:lnTo>
                    <a:pt x="120" y="94"/>
                  </a:lnTo>
                  <a:lnTo>
                    <a:pt x="97" y="111"/>
                  </a:lnTo>
                  <a:lnTo>
                    <a:pt x="73" y="122"/>
                  </a:lnTo>
                  <a:lnTo>
                    <a:pt x="48" y="126"/>
                  </a:lnTo>
                  <a:lnTo>
                    <a:pt x="24" y="120"/>
                  </a:lnTo>
                  <a:lnTo>
                    <a:pt x="7" y="109"/>
                  </a:lnTo>
                  <a:lnTo>
                    <a:pt x="0" y="96"/>
                  </a:lnTo>
                  <a:lnTo>
                    <a:pt x="1" y="82"/>
                  </a:lnTo>
                  <a:lnTo>
                    <a:pt x="8" y="69"/>
                  </a:lnTo>
                  <a:lnTo>
                    <a:pt x="22" y="58"/>
                  </a:lnTo>
                  <a:lnTo>
                    <a:pt x="39" y="50"/>
                  </a:lnTo>
                  <a:lnTo>
                    <a:pt x="58" y="46"/>
                  </a:lnTo>
                  <a:lnTo>
                    <a:pt x="78" y="50"/>
                  </a:lnTo>
                  <a:lnTo>
                    <a:pt x="96" y="52"/>
                  </a:lnTo>
                  <a:lnTo>
                    <a:pt x="113" y="48"/>
                  </a:lnTo>
                  <a:lnTo>
                    <a:pt x="130" y="40"/>
                  </a:lnTo>
                  <a:lnTo>
                    <a:pt x="148" y="30"/>
                  </a:lnTo>
                  <a:lnTo>
                    <a:pt x="161" y="20"/>
                  </a:lnTo>
                  <a:lnTo>
                    <a:pt x="173" y="10"/>
                  </a:lnTo>
                  <a:lnTo>
                    <a:pt x="181" y="2"/>
                  </a:lnTo>
                  <a:lnTo>
                    <a:pt x="183" y="0"/>
                  </a:lnTo>
                  <a:close/>
                </a:path>
              </a:pathLst>
            </a:custGeom>
            <a:solidFill>
              <a:srgbClr val="6800E0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270" name="Freeform 276"/>
            <p:cNvSpPr/>
            <p:nvPr/>
          </p:nvSpPr>
          <p:spPr>
            <a:xfrm>
              <a:off x="2681" y="2658"/>
              <a:ext cx="52" cy="98"/>
            </a:xfrm>
            <a:custGeom>
              <a:avLst/>
              <a:gdLst>
                <a:gd name="txL" fmla="*/ 0 w 102"/>
                <a:gd name="txT" fmla="*/ 0 h 197"/>
                <a:gd name="txR" fmla="*/ 102 w 102"/>
                <a:gd name="txB" fmla="*/ 197 h 197"/>
              </a:gdLst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0" y="0"/>
                </a:cxn>
              </a:cxnLst>
              <a:rect l="txL" t="txT" r="txR" b="txB"/>
              <a:pathLst>
                <a:path w="102" h="197">
                  <a:moveTo>
                    <a:pt x="0" y="0"/>
                  </a:moveTo>
                  <a:lnTo>
                    <a:pt x="23" y="14"/>
                  </a:lnTo>
                  <a:lnTo>
                    <a:pt x="46" y="33"/>
                  </a:lnTo>
                  <a:lnTo>
                    <a:pt x="66" y="54"/>
                  </a:lnTo>
                  <a:lnTo>
                    <a:pt x="83" y="77"/>
                  </a:lnTo>
                  <a:lnTo>
                    <a:pt x="95" y="103"/>
                  </a:lnTo>
                  <a:lnTo>
                    <a:pt x="102" y="128"/>
                  </a:lnTo>
                  <a:lnTo>
                    <a:pt x="102" y="153"/>
                  </a:lnTo>
                  <a:lnTo>
                    <a:pt x="93" y="177"/>
                  </a:lnTo>
                  <a:lnTo>
                    <a:pt x="79" y="191"/>
                  </a:lnTo>
                  <a:lnTo>
                    <a:pt x="65" y="197"/>
                  </a:lnTo>
                  <a:lnTo>
                    <a:pt x="51" y="194"/>
                  </a:lnTo>
                  <a:lnTo>
                    <a:pt x="39" y="183"/>
                  </a:lnTo>
                  <a:lnTo>
                    <a:pt x="30" y="170"/>
                  </a:lnTo>
                  <a:lnTo>
                    <a:pt x="25" y="151"/>
                  </a:lnTo>
                  <a:lnTo>
                    <a:pt x="25" y="132"/>
                  </a:lnTo>
                  <a:lnTo>
                    <a:pt x="32" y="112"/>
                  </a:lnTo>
                  <a:lnTo>
                    <a:pt x="37" y="96"/>
                  </a:lnTo>
                  <a:lnTo>
                    <a:pt x="35" y="77"/>
                  </a:lnTo>
                  <a:lnTo>
                    <a:pt x="31" y="59"/>
                  </a:lnTo>
                  <a:lnTo>
                    <a:pt x="24" y="41"/>
                  </a:lnTo>
                  <a:lnTo>
                    <a:pt x="16" y="24"/>
                  </a:lnTo>
                  <a:lnTo>
                    <a:pt x="8" y="12"/>
                  </a:lnTo>
                  <a:lnTo>
                    <a:pt x="2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800E0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271" name="Freeform 277"/>
            <p:cNvSpPr/>
            <p:nvPr/>
          </p:nvSpPr>
          <p:spPr>
            <a:xfrm>
              <a:off x="2684" y="2652"/>
              <a:ext cx="90" cy="64"/>
            </a:xfrm>
            <a:custGeom>
              <a:avLst/>
              <a:gdLst>
                <a:gd name="txL" fmla="*/ 0 w 180"/>
                <a:gd name="txT" fmla="*/ 0 h 129"/>
                <a:gd name="txR" fmla="*/ 180 w 180"/>
                <a:gd name="txB" fmla="*/ 129 h 129"/>
              </a:gdLst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0" y="0"/>
                </a:cxn>
              </a:cxnLst>
              <a:rect l="txL" t="txT" r="txR" b="txB"/>
              <a:pathLst>
                <a:path w="180" h="129">
                  <a:moveTo>
                    <a:pt x="0" y="2"/>
                  </a:moveTo>
                  <a:lnTo>
                    <a:pt x="28" y="0"/>
                  </a:lnTo>
                  <a:lnTo>
                    <a:pt x="57" y="1"/>
                  </a:lnTo>
                  <a:lnTo>
                    <a:pt x="87" y="7"/>
                  </a:lnTo>
                  <a:lnTo>
                    <a:pt x="114" y="16"/>
                  </a:lnTo>
                  <a:lnTo>
                    <a:pt x="140" y="30"/>
                  </a:lnTo>
                  <a:lnTo>
                    <a:pt x="159" y="46"/>
                  </a:lnTo>
                  <a:lnTo>
                    <a:pt x="173" y="67"/>
                  </a:lnTo>
                  <a:lnTo>
                    <a:pt x="180" y="91"/>
                  </a:lnTo>
                  <a:lnTo>
                    <a:pt x="178" y="110"/>
                  </a:lnTo>
                  <a:lnTo>
                    <a:pt x="170" y="123"/>
                  </a:lnTo>
                  <a:lnTo>
                    <a:pt x="156" y="129"/>
                  </a:lnTo>
                  <a:lnTo>
                    <a:pt x="141" y="128"/>
                  </a:lnTo>
                  <a:lnTo>
                    <a:pt x="125" y="121"/>
                  </a:lnTo>
                  <a:lnTo>
                    <a:pt x="110" y="109"/>
                  </a:lnTo>
                  <a:lnTo>
                    <a:pt x="98" y="93"/>
                  </a:lnTo>
                  <a:lnTo>
                    <a:pt x="93" y="73"/>
                  </a:lnTo>
                  <a:lnTo>
                    <a:pt x="87" y="57"/>
                  </a:lnTo>
                  <a:lnTo>
                    <a:pt x="75" y="44"/>
                  </a:lnTo>
                  <a:lnTo>
                    <a:pt x="60" y="31"/>
                  </a:lnTo>
                  <a:lnTo>
                    <a:pt x="44" y="20"/>
                  </a:lnTo>
                  <a:lnTo>
                    <a:pt x="28" y="12"/>
                  </a:lnTo>
                  <a:lnTo>
                    <a:pt x="14" y="7"/>
                  </a:lnTo>
                  <a:lnTo>
                    <a:pt x="4" y="3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6800E0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272" name="Freeform 278"/>
            <p:cNvSpPr/>
            <p:nvPr/>
          </p:nvSpPr>
          <p:spPr>
            <a:xfrm>
              <a:off x="2688" y="2614"/>
              <a:ext cx="103" cy="42"/>
            </a:xfrm>
            <a:custGeom>
              <a:avLst/>
              <a:gdLst>
                <a:gd name="txL" fmla="*/ 0 w 206"/>
                <a:gd name="txT" fmla="*/ 0 h 85"/>
                <a:gd name="txR" fmla="*/ 206 w 206"/>
                <a:gd name="txB" fmla="*/ 85 h 85"/>
              </a:gdLst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0" y="0"/>
                </a:cxn>
              </a:cxnLst>
              <a:rect l="txL" t="txT" r="txR" b="txB"/>
              <a:pathLst>
                <a:path w="206" h="85">
                  <a:moveTo>
                    <a:pt x="0" y="54"/>
                  </a:moveTo>
                  <a:lnTo>
                    <a:pt x="11" y="45"/>
                  </a:lnTo>
                  <a:lnTo>
                    <a:pt x="22" y="37"/>
                  </a:lnTo>
                  <a:lnTo>
                    <a:pt x="34" y="30"/>
                  </a:lnTo>
                  <a:lnTo>
                    <a:pt x="46" y="23"/>
                  </a:lnTo>
                  <a:lnTo>
                    <a:pt x="60" y="16"/>
                  </a:lnTo>
                  <a:lnTo>
                    <a:pt x="74" y="11"/>
                  </a:lnTo>
                  <a:lnTo>
                    <a:pt x="88" y="7"/>
                  </a:lnTo>
                  <a:lnTo>
                    <a:pt x="103" y="3"/>
                  </a:lnTo>
                  <a:lnTo>
                    <a:pt x="117" y="1"/>
                  </a:lnTo>
                  <a:lnTo>
                    <a:pt x="130" y="0"/>
                  </a:lnTo>
                  <a:lnTo>
                    <a:pt x="143" y="1"/>
                  </a:lnTo>
                  <a:lnTo>
                    <a:pt x="156" y="3"/>
                  </a:lnTo>
                  <a:lnTo>
                    <a:pt x="168" y="7"/>
                  </a:lnTo>
                  <a:lnTo>
                    <a:pt x="179" y="12"/>
                  </a:lnTo>
                  <a:lnTo>
                    <a:pt x="189" y="19"/>
                  </a:lnTo>
                  <a:lnTo>
                    <a:pt x="197" y="29"/>
                  </a:lnTo>
                  <a:lnTo>
                    <a:pt x="206" y="47"/>
                  </a:lnTo>
                  <a:lnTo>
                    <a:pt x="206" y="62"/>
                  </a:lnTo>
                  <a:lnTo>
                    <a:pt x="198" y="73"/>
                  </a:lnTo>
                  <a:lnTo>
                    <a:pt x="185" y="82"/>
                  </a:lnTo>
                  <a:lnTo>
                    <a:pt x="167" y="85"/>
                  </a:lnTo>
                  <a:lnTo>
                    <a:pt x="149" y="84"/>
                  </a:lnTo>
                  <a:lnTo>
                    <a:pt x="132" y="76"/>
                  </a:lnTo>
                  <a:lnTo>
                    <a:pt x="116" y="63"/>
                  </a:lnTo>
                  <a:lnTo>
                    <a:pt x="102" y="53"/>
                  </a:lnTo>
                  <a:lnTo>
                    <a:pt x="84" y="47"/>
                  </a:lnTo>
                  <a:lnTo>
                    <a:pt x="66" y="45"/>
                  </a:lnTo>
                  <a:lnTo>
                    <a:pt x="46" y="46"/>
                  </a:lnTo>
                  <a:lnTo>
                    <a:pt x="29" y="48"/>
                  </a:lnTo>
                  <a:lnTo>
                    <a:pt x="14" y="50"/>
                  </a:lnTo>
                  <a:lnTo>
                    <a:pt x="4" y="53"/>
                  </a:lnTo>
                  <a:lnTo>
                    <a:pt x="0" y="54"/>
                  </a:lnTo>
                  <a:close/>
                </a:path>
              </a:pathLst>
            </a:custGeom>
            <a:solidFill>
              <a:srgbClr val="6800E0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273" name="Freeform 279"/>
            <p:cNvSpPr/>
            <p:nvPr/>
          </p:nvSpPr>
          <p:spPr>
            <a:xfrm>
              <a:off x="2360" y="2408"/>
              <a:ext cx="74" cy="47"/>
            </a:xfrm>
            <a:custGeom>
              <a:avLst/>
              <a:gdLst>
                <a:gd name="txL" fmla="*/ 0 w 147"/>
                <a:gd name="txT" fmla="*/ 0 h 95"/>
                <a:gd name="txR" fmla="*/ 147 w 147"/>
                <a:gd name="txB" fmla="*/ 95 h 95"/>
              </a:gdLst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0" y="0"/>
                </a:cxn>
              </a:cxnLst>
              <a:rect l="txL" t="txT" r="txR" b="txB"/>
              <a:pathLst>
                <a:path w="147" h="95">
                  <a:moveTo>
                    <a:pt x="0" y="5"/>
                  </a:moveTo>
                  <a:lnTo>
                    <a:pt x="22" y="2"/>
                  </a:lnTo>
                  <a:lnTo>
                    <a:pt x="45" y="0"/>
                  </a:lnTo>
                  <a:lnTo>
                    <a:pt x="68" y="3"/>
                  </a:lnTo>
                  <a:lnTo>
                    <a:pt x="91" y="8"/>
                  </a:lnTo>
                  <a:lnTo>
                    <a:pt x="111" y="17"/>
                  </a:lnTo>
                  <a:lnTo>
                    <a:pt x="128" y="29"/>
                  </a:lnTo>
                  <a:lnTo>
                    <a:pt x="141" y="44"/>
                  </a:lnTo>
                  <a:lnTo>
                    <a:pt x="147" y="63"/>
                  </a:lnTo>
                  <a:lnTo>
                    <a:pt x="146" y="79"/>
                  </a:lnTo>
                  <a:lnTo>
                    <a:pt x="141" y="89"/>
                  </a:lnTo>
                  <a:lnTo>
                    <a:pt x="130" y="94"/>
                  </a:lnTo>
                  <a:lnTo>
                    <a:pt x="119" y="95"/>
                  </a:lnTo>
                  <a:lnTo>
                    <a:pt x="105" y="90"/>
                  </a:lnTo>
                  <a:lnTo>
                    <a:pt x="93" y="82"/>
                  </a:lnTo>
                  <a:lnTo>
                    <a:pt x="83" y="70"/>
                  </a:lnTo>
                  <a:lnTo>
                    <a:pt x="77" y="55"/>
                  </a:lnTo>
                  <a:lnTo>
                    <a:pt x="71" y="43"/>
                  </a:lnTo>
                  <a:lnTo>
                    <a:pt x="62" y="33"/>
                  </a:lnTo>
                  <a:lnTo>
                    <a:pt x="50" y="23"/>
                  </a:lnTo>
                  <a:lnTo>
                    <a:pt x="36" y="17"/>
                  </a:lnTo>
                  <a:lnTo>
                    <a:pt x="22" y="12"/>
                  </a:lnTo>
                  <a:lnTo>
                    <a:pt x="10" y="7"/>
                  </a:lnTo>
                  <a:lnTo>
                    <a:pt x="3" y="6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6800E0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274" name="Freeform 280"/>
            <p:cNvSpPr/>
            <p:nvPr/>
          </p:nvSpPr>
          <p:spPr>
            <a:xfrm>
              <a:off x="2357" y="2414"/>
              <a:ext cx="43" cy="77"/>
            </a:xfrm>
            <a:custGeom>
              <a:avLst/>
              <a:gdLst>
                <a:gd name="txL" fmla="*/ 0 w 87"/>
                <a:gd name="txT" fmla="*/ 0 h 154"/>
                <a:gd name="txR" fmla="*/ 87 w 87"/>
                <a:gd name="txB" fmla="*/ 154 h 154"/>
              </a:gdLst>
              <a:ahLst/>
              <a:cxnLst>
                <a:cxn ang="0">
                  <a:pos x="0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0"/>
                </a:cxn>
              </a:cxnLst>
              <a:rect l="txL" t="txT" r="txR" b="txB"/>
              <a:pathLst>
                <a:path w="87" h="154">
                  <a:moveTo>
                    <a:pt x="0" y="0"/>
                  </a:moveTo>
                  <a:lnTo>
                    <a:pt x="20" y="10"/>
                  </a:lnTo>
                  <a:lnTo>
                    <a:pt x="38" y="24"/>
                  </a:lnTo>
                  <a:lnTo>
                    <a:pt x="56" y="40"/>
                  </a:lnTo>
                  <a:lnTo>
                    <a:pt x="69" y="59"/>
                  </a:lnTo>
                  <a:lnTo>
                    <a:pt x="81" y="78"/>
                  </a:lnTo>
                  <a:lnTo>
                    <a:pt x="87" y="98"/>
                  </a:lnTo>
                  <a:lnTo>
                    <a:pt x="87" y="119"/>
                  </a:lnTo>
                  <a:lnTo>
                    <a:pt x="81" y="137"/>
                  </a:lnTo>
                  <a:lnTo>
                    <a:pt x="71" y="150"/>
                  </a:lnTo>
                  <a:lnTo>
                    <a:pt x="59" y="154"/>
                  </a:lnTo>
                  <a:lnTo>
                    <a:pt x="49" y="152"/>
                  </a:lnTo>
                  <a:lnTo>
                    <a:pt x="38" y="144"/>
                  </a:lnTo>
                  <a:lnTo>
                    <a:pt x="30" y="133"/>
                  </a:lnTo>
                  <a:lnTo>
                    <a:pt x="26" y="119"/>
                  </a:lnTo>
                  <a:lnTo>
                    <a:pt x="26" y="103"/>
                  </a:lnTo>
                  <a:lnTo>
                    <a:pt x="30" y="88"/>
                  </a:lnTo>
                  <a:lnTo>
                    <a:pt x="34" y="74"/>
                  </a:lnTo>
                  <a:lnTo>
                    <a:pt x="31" y="60"/>
                  </a:lnTo>
                  <a:lnTo>
                    <a:pt x="27" y="45"/>
                  </a:lnTo>
                  <a:lnTo>
                    <a:pt x="21" y="31"/>
                  </a:lnTo>
                  <a:lnTo>
                    <a:pt x="14" y="19"/>
                  </a:lnTo>
                  <a:lnTo>
                    <a:pt x="7" y="9"/>
                  </a:lnTo>
                  <a:lnTo>
                    <a:pt x="3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800E0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275" name="Freeform 281"/>
            <p:cNvSpPr/>
            <p:nvPr/>
          </p:nvSpPr>
          <p:spPr>
            <a:xfrm>
              <a:off x="2359" y="2373"/>
              <a:ext cx="81" cy="34"/>
            </a:xfrm>
            <a:custGeom>
              <a:avLst/>
              <a:gdLst>
                <a:gd name="txL" fmla="*/ 0 w 161"/>
                <a:gd name="txT" fmla="*/ 0 h 69"/>
                <a:gd name="txR" fmla="*/ 161 w 161"/>
                <a:gd name="txB" fmla="*/ 69 h 69"/>
              </a:gdLst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0" y="0"/>
                </a:cxn>
              </a:cxnLst>
              <a:rect l="txL" t="txT" r="txR" b="txB"/>
              <a:pathLst>
                <a:path w="161" h="69">
                  <a:moveTo>
                    <a:pt x="0" y="69"/>
                  </a:moveTo>
                  <a:lnTo>
                    <a:pt x="14" y="52"/>
                  </a:lnTo>
                  <a:lnTo>
                    <a:pt x="30" y="36"/>
                  </a:lnTo>
                  <a:lnTo>
                    <a:pt x="49" y="22"/>
                  </a:lnTo>
                  <a:lnTo>
                    <a:pt x="69" y="11"/>
                  </a:lnTo>
                  <a:lnTo>
                    <a:pt x="90" y="4"/>
                  </a:lnTo>
                  <a:lnTo>
                    <a:pt x="110" y="0"/>
                  </a:lnTo>
                  <a:lnTo>
                    <a:pt x="130" y="4"/>
                  </a:lnTo>
                  <a:lnTo>
                    <a:pt x="147" y="13"/>
                  </a:lnTo>
                  <a:lnTo>
                    <a:pt x="158" y="25"/>
                  </a:lnTo>
                  <a:lnTo>
                    <a:pt x="161" y="37"/>
                  </a:lnTo>
                  <a:lnTo>
                    <a:pt x="156" y="47"/>
                  </a:lnTo>
                  <a:lnTo>
                    <a:pt x="148" y="55"/>
                  </a:lnTo>
                  <a:lnTo>
                    <a:pt x="136" y="61"/>
                  </a:lnTo>
                  <a:lnTo>
                    <a:pt x="121" y="64"/>
                  </a:lnTo>
                  <a:lnTo>
                    <a:pt x="105" y="61"/>
                  </a:lnTo>
                  <a:lnTo>
                    <a:pt x="90" y="54"/>
                  </a:lnTo>
                  <a:lnTo>
                    <a:pt x="77" y="49"/>
                  </a:lnTo>
                  <a:lnTo>
                    <a:pt x="63" y="47"/>
                  </a:lnTo>
                  <a:lnTo>
                    <a:pt x="48" y="50"/>
                  </a:lnTo>
                  <a:lnTo>
                    <a:pt x="34" y="54"/>
                  </a:lnTo>
                  <a:lnTo>
                    <a:pt x="21" y="59"/>
                  </a:lnTo>
                  <a:lnTo>
                    <a:pt x="10" y="64"/>
                  </a:lnTo>
                  <a:lnTo>
                    <a:pt x="2" y="68"/>
                  </a:lnTo>
                  <a:lnTo>
                    <a:pt x="0" y="69"/>
                  </a:lnTo>
                  <a:close/>
                </a:path>
              </a:pathLst>
            </a:custGeom>
            <a:solidFill>
              <a:srgbClr val="6800E0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276" name="Freeform 282"/>
            <p:cNvSpPr/>
            <p:nvPr/>
          </p:nvSpPr>
          <p:spPr>
            <a:xfrm>
              <a:off x="2356" y="2338"/>
              <a:ext cx="57" cy="66"/>
            </a:xfrm>
            <a:custGeom>
              <a:avLst/>
              <a:gdLst>
                <a:gd name="txL" fmla="*/ 0 w 114"/>
                <a:gd name="txT" fmla="*/ 0 h 133"/>
                <a:gd name="txR" fmla="*/ 114 w 114"/>
                <a:gd name="txB" fmla="*/ 133 h 133"/>
              </a:gdLst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0" y="0"/>
                </a:cxn>
              </a:cxnLst>
              <a:rect l="txL" t="txT" r="txR" b="txB"/>
              <a:pathLst>
                <a:path w="114" h="133">
                  <a:moveTo>
                    <a:pt x="0" y="133"/>
                  </a:moveTo>
                  <a:lnTo>
                    <a:pt x="1" y="111"/>
                  </a:lnTo>
                  <a:lnTo>
                    <a:pt x="5" y="88"/>
                  </a:lnTo>
                  <a:lnTo>
                    <a:pt x="11" y="65"/>
                  </a:lnTo>
                  <a:lnTo>
                    <a:pt x="22" y="44"/>
                  </a:lnTo>
                  <a:lnTo>
                    <a:pt x="35" y="25"/>
                  </a:lnTo>
                  <a:lnTo>
                    <a:pt x="49" y="12"/>
                  </a:lnTo>
                  <a:lnTo>
                    <a:pt x="67" y="2"/>
                  </a:lnTo>
                  <a:lnTo>
                    <a:pt x="86" y="0"/>
                  </a:lnTo>
                  <a:lnTo>
                    <a:pt x="102" y="4"/>
                  </a:lnTo>
                  <a:lnTo>
                    <a:pt x="112" y="12"/>
                  </a:lnTo>
                  <a:lnTo>
                    <a:pt x="114" y="22"/>
                  </a:lnTo>
                  <a:lnTo>
                    <a:pt x="112" y="35"/>
                  </a:lnTo>
                  <a:lnTo>
                    <a:pt x="105" y="46"/>
                  </a:lnTo>
                  <a:lnTo>
                    <a:pt x="94" y="56"/>
                  </a:lnTo>
                  <a:lnTo>
                    <a:pt x="81" y="65"/>
                  </a:lnTo>
                  <a:lnTo>
                    <a:pt x="64" y="67"/>
                  </a:lnTo>
                  <a:lnTo>
                    <a:pt x="52" y="69"/>
                  </a:lnTo>
                  <a:lnTo>
                    <a:pt x="39" y="77"/>
                  </a:lnTo>
                  <a:lnTo>
                    <a:pt x="29" y="88"/>
                  </a:lnTo>
                  <a:lnTo>
                    <a:pt x="18" y="99"/>
                  </a:lnTo>
                  <a:lnTo>
                    <a:pt x="11" y="112"/>
                  </a:lnTo>
                  <a:lnTo>
                    <a:pt x="5" y="122"/>
                  </a:lnTo>
                  <a:lnTo>
                    <a:pt x="1" y="130"/>
                  </a:lnTo>
                  <a:lnTo>
                    <a:pt x="0" y="133"/>
                  </a:lnTo>
                  <a:close/>
                </a:path>
              </a:pathLst>
            </a:custGeom>
            <a:solidFill>
              <a:srgbClr val="6800E0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277" name="Freeform 283"/>
            <p:cNvSpPr/>
            <p:nvPr/>
          </p:nvSpPr>
          <p:spPr>
            <a:xfrm>
              <a:off x="2332" y="2318"/>
              <a:ext cx="35" cy="82"/>
            </a:xfrm>
            <a:custGeom>
              <a:avLst/>
              <a:gdLst>
                <a:gd name="txL" fmla="*/ 0 w 70"/>
                <a:gd name="txT" fmla="*/ 0 h 163"/>
                <a:gd name="txR" fmla="*/ 70 w 70"/>
                <a:gd name="txB" fmla="*/ 163 h 163"/>
              </a:gdLst>
              <a:ahLst/>
              <a:cxnLst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</a:cxnLst>
              <a:rect l="txL" t="txT" r="txR" b="txB"/>
              <a:pathLst>
                <a:path w="70" h="163">
                  <a:moveTo>
                    <a:pt x="30" y="163"/>
                  </a:moveTo>
                  <a:lnTo>
                    <a:pt x="18" y="145"/>
                  </a:lnTo>
                  <a:lnTo>
                    <a:pt x="9" y="124"/>
                  </a:lnTo>
                  <a:lnTo>
                    <a:pt x="3" y="101"/>
                  </a:lnTo>
                  <a:lnTo>
                    <a:pt x="0" y="78"/>
                  </a:lnTo>
                  <a:lnTo>
                    <a:pt x="0" y="56"/>
                  </a:lnTo>
                  <a:lnTo>
                    <a:pt x="4" y="36"/>
                  </a:lnTo>
                  <a:lnTo>
                    <a:pt x="13" y="18"/>
                  </a:lnTo>
                  <a:lnTo>
                    <a:pt x="28" y="6"/>
                  </a:lnTo>
                  <a:lnTo>
                    <a:pt x="43" y="0"/>
                  </a:lnTo>
                  <a:lnTo>
                    <a:pt x="56" y="2"/>
                  </a:lnTo>
                  <a:lnTo>
                    <a:pt x="64" y="9"/>
                  </a:lnTo>
                  <a:lnTo>
                    <a:pt x="70" y="21"/>
                  </a:lnTo>
                  <a:lnTo>
                    <a:pt x="70" y="34"/>
                  </a:lnTo>
                  <a:lnTo>
                    <a:pt x="68" y="48"/>
                  </a:lnTo>
                  <a:lnTo>
                    <a:pt x="59" y="62"/>
                  </a:lnTo>
                  <a:lnTo>
                    <a:pt x="48" y="74"/>
                  </a:lnTo>
                  <a:lnTo>
                    <a:pt x="33" y="97"/>
                  </a:lnTo>
                  <a:lnTo>
                    <a:pt x="27" y="127"/>
                  </a:lnTo>
                  <a:lnTo>
                    <a:pt x="28" y="152"/>
                  </a:lnTo>
                  <a:lnTo>
                    <a:pt x="30" y="163"/>
                  </a:lnTo>
                  <a:close/>
                </a:path>
              </a:pathLst>
            </a:custGeom>
            <a:solidFill>
              <a:srgbClr val="6800E0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278" name="Freeform 284"/>
            <p:cNvSpPr/>
            <p:nvPr/>
          </p:nvSpPr>
          <p:spPr>
            <a:xfrm>
              <a:off x="2376" y="1599"/>
              <a:ext cx="180" cy="174"/>
            </a:xfrm>
            <a:custGeom>
              <a:avLst/>
              <a:gdLst>
                <a:gd name="txL" fmla="*/ 0 w 361"/>
                <a:gd name="txT" fmla="*/ 0 h 348"/>
                <a:gd name="txR" fmla="*/ 361 w 361"/>
                <a:gd name="txB" fmla="*/ 348 h 348"/>
              </a:gdLst>
              <a:ahLst/>
              <a:cxnLst>
                <a:cxn ang="0">
                  <a:pos x="0" y="1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</a:cxnLst>
              <a:rect l="txL" t="txT" r="txR" b="txB"/>
              <a:pathLst>
                <a:path w="361" h="348">
                  <a:moveTo>
                    <a:pt x="8" y="6"/>
                  </a:moveTo>
                  <a:lnTo>
                    <a:pt x="0" y="1"/>
                  </a:lnTo>
                  <a:lnTo>
                    <a:pt x="0" y="0"/>
                  </a:lnTo>
                  <a:lnTo>
                    <a:pt x="8" y="0"/>
                  </a:lnTo>
                  <a:lnTo>
                    <a:pt x="23" y="4"/>
                  </a:lnTo>
                  <a:lnTo>
                    <a:pt x="44" y="8"/>
                  </a:lnTo>
                  <a:lnTo>
                    <a:pt x="69" y="16"/>
                  </a:lnTo>
                  <a:lnTo>
                    <a:pt x="98" y="27"/>
                  </a:lnTo>
                  <a:lnTo>
                    <a:pt x="129" y="39"/>
                  </a:lnTo>
                  <a:lnTo>
                    <a:pt x="162" y="55"/>
                  </a:lnTo>
                  <a:lnTo>
                    <a:pt x="196" y="74"/>
                  </a:lnTo>
                  <a:lnTo>
                    <a:pt x="229" y="96"/>
                  </a:lnTo>
                  <a:lnTo>
                    <a:pt x="262" y="120"/>
                  </a:lnTo>
                  <a:lnTo>
                    <a:pt x="291" y="146"/>
                  </a:lnTo>
                  <a:lnTo>
                    <a:pt x="317" y="178"/>
                  </a:lnTo>
                  <a:lnTo>
                    <a:pt x="340" y="210"/>
                  </a:lnTo>
                  <a:lnTo>
                    <a:pt x="356" y="247"/>
                  </a:lnTo>
                  <a:lnTo>
                    <a:pt x="361" y="267"/>
                  </a:lnTo>
                  <a:lnTo>
                    <a:pt x="358" y="287"/>
                  </a:lnTo>
                  <a:lnTo>
                    <a:pt x="354" y="304"/>
                  </a:lnTo>
                  <a:lnTo>
                    <a:pt x="346" y="319"/>
                  </a:lnTo>
                  <a:lnTo>
                    <a:pt x="336" y="331"/>
                  </a:lnTo>
                  <a:lnTo>
                    <a:pt x="328" y="340"/>
                  </a:lnTo>
                  <a:lnTo>
                    <a:pt x="323" y="346"/>
                  </a:lnTo>
                  <a:lnTo>
                    <a:pt x="320" y="348"/>
                  </a:lnTo>
                  <a:lnTo>
                    <a:pt x="321" y="346"/>
                  </a:lnTo>
                  <a:lnTo>
                    <a:pt x="326" y="341"/>
                  </a:lnTo>
                  <a:lnTo>
                    <a:pt x="331" y="332"/>
                  </a:lnTo>
                  <a:lnTo>
                    <a:pt x="336" y="320"/>
                  </a:lnTo>
                  <a:lnTo>
                    <a:pt x="340" y="305"/>
                  </a:lnTo>
                  <a:lnTo>
                    <a:pt x="342" y="287"/>
                  </a:lnTo>
                  <a:lnTo>
                    <a:pt x="341" y="267"/>
                  </a:lnTo>
                  <a:lnTo>
                    <a:pt x="336" y="244"/>
                  </a:lnTo>
                  <a:lnTo>
                    <a:pt x="326" y="220"/>
                  </a:lnTo>
                  <a:lnTo>
                    <a:pt x="309" y="194"/>
                  </a:lnTo>
                  <a:lnTo>
                    <a:pt x="283" y="165"/>
                  </a:lnTo>
                  <a:lnTo>
                    <a:pt x="250" y="136"/>
                  </a:lnTo>
                  <a:lnTo>
                    <a:pt x="207" y="105"/>
                  </a:lnTo>
                  <a:lnTo>
                    <a:pt x="153" y="73"/>
                  </a:lnTo>
                  <a:lnTo>
                    <a:pt x="88" y="39"/>
                  </a:lnTo>
                  <a:lnTo>
                    <a:pt x="8" y="6"/>
                  </a:lnTo>
                  <a:close/>
                </a:path>
              </a:pathLst>
            </a:custGeom>
            <a:solidFill>
              <a:srgbClr val="6800E0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279" name="Freeform 285"/>
            <p:cNvSpPr/>
            <p:nvPr/>
          </p:nvSpPr>
          <p:spPr>
            <a:xfrm>
              <a:off x="2332" y="2439"/>
              <a:ext cx="63" cy="171"/>
            </a:xfrm>
            <a:custGeom>
              <a:avLst/>
              <a:gdLst>
                <a:gd name="txL" fmla="*/ 0 w 126"/>
                <a:gd name="txT" fmla="*/ 0 h 343"/>
                <a:gd name="txR" fmla="*/ 126 w 126"/>
                <a:gd name="txB" fmla="*/ 343 h 343"/>
              </a:gdLst>
              <a:ahLst/>
              <a:cxnLst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</a:cxnLst>
              <a:rect l="txL" t="txT" r="txR" b="txB"/>
              <a:pathLst>
                <a:path w="126" h="343">
                  <a:moveTo>
                    <a:pt x="25" y="0"/>
                  </a:moveTo>
                  <a:lnTo>
                    <a:pt x="10" y="30"/>
                  </a:lnTo>
                  <a:lnTo>
                    <a:pt x="2" y="71"/>
                  </a:lnTo>
                  <a:lnTo>
                    <a:pt x="0" y="121"/>
                  </a:lnTo>
                  <a:lnTo>
                    <a:pt x="5" y="175"/>
                  </a:lnTo>
                  <a:lnTo>
                    <a:pt x="19" y="228"/>
                  </a:lnTo>
                  <a:lnTo>
                    <a:pt x="43" y="276"/>
                  </a:lnTo>
                  <a:lnTo>
                    <a:pt x="79" y="316"/>
                  </a:lnTo>
                  <a:lnTo>
                    <a:pt x="126" y="343"/>
                  </a:lnTo>
                  <a:lnTo>
                    <a:pt x="123" y="341"/>
                  </a:lnTo>
                  <a:lnTo>
                    <a:pt x="115" y="332"/>
                  </a:lnTo>
                  <a:lnTo>
                    <a:pt x="102" y="321"/>
                  </a:lnTo>
                  <a:lnTo>
                    <a:pt x="87" y="306"/>
                  </a:lnTo>
                  <a:lnTo>
                    <a:pt x="71" y="288"/>
                  </a:lnTo>
                  <a:lnTo>
                    <a:pt x="55" y="267"/>
                  </a:lnTo>
                  <a:lnTo>
                    <a:pt x="41" y="245"/>
                  </a:lnTo>
                  <a:lnTo>
                    <a:pt x="30" y="221"/>
                  </a:lnTo>
                  <a:lnTo>
                    <a:pt x="19" y="183"/>
                  </a:lnTo>
                  <a:lnTo>
                    <a:pt x="13" y="145"/>
                  </a:lnTo>
                  <a:lnTo>
                    <a:pt x="12" y="108"/>
                  </a:lnTo>
                  <a:lnTo>
                    <a:pt x="13" y="73"/>
                  </a:lnTo>
                  <a:lnTo>
                    <a:pt x="17" y="43"/>
                  </a:lnTo>
                  <a:lnTo>
                    <a:pt x="20" y="20"/>
                  </a:lnTo>
                  <a:lnTo>
                    <a:pt x="24" y="5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6800E0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280" name="Freeform 286"/>
            <p:cNvSpPr/>
            <p:nvPr/>
          </p:nvSpPr>
          <p:spPr>
            <a:xfrm>
              <a:off x="2684" y="2480"/>
              <a:ext cx="165" cy="80"/>
            </a:xfrm>
            <a:custGeom>
              <a:avLst/>
              <a:gdLst>
                <a:gd name="txL" fmla="*/ 0 w 332"/>
                <a:gd name="txT" fmla="*/ 0 h 160"/>
                <a:gd name="txR" fmla="*/ 332 w 332"/>
                <a:gd name="txB" fmla="*/ 160 h 160"/>
              </a:gdLst>
              <a:ahLst/>
              <a:cxnLst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</a:cxnLst>
              <a:rect l="txL" t="txT" r="txR" b="txB"/>
              <a:pathLst>
                <a:path w="332" h="160">
                  <a:moveTo>
                    <a:pt x="332" y="160"/>
                  </a:moveTo>
                  <a:lnTo>
                    <a:pt x="326" y="146"/>
                  </a:lnTo>
                  <a:lnTo>
                    <a:pt x="318" y="130"/>
                  </a:lnTo>
                  <a:lnTo>
                    <a:pt x="305" y="114"/>
                  </a:lnTo>
                  <a:lnTo>
                    <a:pt x="290" y="96"/>
                  </a:lnTo>
                  <a:lnTo>
                    <a:pt x="273" y="79"/>
                  </a:lnTo>
                  <a:lnTo>
                    <a:pt x="254" y="63"/>
                  </a:lnTo>
                  <a:lnTo>
                    <a:pt x="232" y="48"/>
                  </a:lnTo>
                  <a:lnTo>
                    <a:pt x="208" y="34"/>
                  </a:lnTo>
                  <a:lnTo>
                    <a:pt x="183" y="21"/>
                  </a:lnTo>
                  <a:lnTo>
                    <a:pt x="158" y="11"/>
                  </a:lnTo>
                  <a:lnTo>
                    <a:pt x="132" y="4"/>
                  </a:lnTo>
                  <a:lnTo>
                    <a:pt x="104" y="0"/>
                  </a:lnTo>
                  <a:lnTo>
                    <a:pt x="77" y="0"/>
                  </a:lnTo>
                  <a:lnTo>
                    <a:pt x="51" y="2"/>
                  </a:lnTo>
                  <a:lnTo>
                    <a:pt x="26" y="10"/>
                  </a:lnTo>
                  <a:lnTo>
                    <a:pt x="0" y="23"/>
                  </a:lnTo>
                  <a:lnTo>
                    <a:pt x="5" y="21"/>
                  </a:lnTo>
                  <a:lnTo>
                    <a:pt x="15" y="19"/>
                  </a:lnTo>
                  <a:lnTo>
                    <a:pt x="33" y="17"/>
                  </a:lnTo>
                  <a:lnTo>
                    <a:pt x="54" y="15"/>
                  </a:lnTo>
                  <a:lnTo>
                    <a:pt x="79" y="13"/>
                  </a:lnTo>
                  <a:lnTo>
                    <a:pt x="105" y="15"/>
                  </a:lnTo>
                  <a:lnTo>
                    <a:pt x="132" y="18"/>
                  </a:lnTo>
                  <a:lnTo>
                    <a:pt x="157" y="24"/>
                  </a:lnTo>
                  <a:lnTo>
                    <a:pt x="194" y="39"/>
                  </a:lnTo>
                  <a:lnTo>
                    <a:pt x="226" y="59"/>
                  </a:lnTo>
                  <a:lnTo>
                    <a:pt x="256" y="81"/>
                  </a:lnTo>
                  <a:lnTo>
                    <a:pt x="282" y="104"/>
                  </a:lnTo>
                  <a:lnTo>
                    <a:pt x="303" y="125"/>
                  </a:lnTo>
                  <a:lnTo>
                    <a:pt x="318" y="144"/>
                  </a:lnTo>
                  <a:lnTo>
                    <a:pt x="329" y="155"/>
                  </a:lnTo>
                  <a:lnTo>
                    <a:pt x="332" y="160"/>
                  </a:lnTo>
                  <a:close/>
                </a:path>
              </a:pathLst>
            </a:custGeom>
            <a:solidFill>
              <a:srgbClr val="6800E0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281" name="Freeform 287"/>
            <p:cNvSpPr/>
            <p:nvPr/>
          </p:nvSpPr>
          <p:spPr>
            <a:xfrm>
              <a:off x="2464" y="1984"/>
              <a:ext cx="186" cy="670"/>
            </a:xfrm>
            <a:custGeom>
              <a:avLst/>
              <a:gdLst>
                <a:gd name="txL" fmla="*/ 0 w 373"/>
                <a:gd name="txT" fmla="*/ 0 h 1340"/>
                <a:gd name="txR" fmla="*/ 373 w 373"/>
                <a:gd name="txB" fmla="*/ 1340 h 1340"/>
              </a:gdLst>
              <a:ahLst/>
              <a:cxnLst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</a:cxnLst>
              <a:rect l="txL" t="txT" r="txR" b="txB"/>
              <a:pathLst>
                <a:path w="373" h="1340">
                  <a:moveTo>
                    <a:pt x="373" y="1336"/>
                  </a:moveTo>
                  <a:lnTo>
                    <a:pt x="330" y="1333"/>
                  </a:lnTo>
                  <a:lnTo>
                    <a:pt x="286" y="1329"/>
                  </a:lnTo>
                  <a:lnTo>
                    <a:pt x="242" y="1323"/>
                  </a:lnTo>
                  <a:lnTo>
                    <a:pt x="201" y="1315"/>
                  </a:lnTo>
                  <a:lnTo>
                    <a:pt x="162" y="1304"/>
                  </a:lnTo>
                  <a:lnTo>
                    <a:pt x="127" y="1287"/>
                  </a:lnTo>
                  <a:lnTo>
                    <a:pt x="96" y="1268"/>
                  </a:lnTo>
                  <a:lnTo>
                    <a:pt x="72" y="1242"/>
                  </a:lnTo>
                  <a:lnTo>
                    <a:pt x="53" y="1211"/>
                  </a:lnTo>
                  <a:lnTo>
                    <a:pt x="43" y="1175"/>
                  </a:lnTo>
                  <a:lnTo>
                    <a:pt x="42" y="1130"/>
                  </a:lnTo>
                  <a:lnTo>
                    <a:pt x="50" y="1077"/>
                  </a:lnTo>
                  <a:lnTo>
                    <a:pt x="68" y="1017"/>
                  </a:lnTo>
                  <a:lnTo>
                    <a:pt x="99" y="946"/>
                  </a:lnTo>
                  <a:lnTo>
                    <a:pt x="142" y="867"/>
                  </a:lnTo>
                  <a:lnTo>
                    <a:pt x="200" y="777"/>
                  </a:lnTo>
                  <a:lnTo>
                    <a:pt x="248" y="700"/>
                  </a:lnTo>
                  <a:lnTo>
                    <a:pt x="287" y="626"/>
                  </a:lnTo>
                  <a:lnTo>
                    <a:pt x="318" y="556"/>
                  </a:lnTo>
                  <a:lnTo>
                    <a:pt x="341" y="489"/>
                  </a:lnTo>
                  <a:lnTo>
                    <a:pt x="357" y="426"/>
                  </a:lnTo>
                  <a:lnTo>
                    <a:pt x="365" y="366"/>
                  </a:lnTo>
                  <a:lnTo>
                    <a:pt x="368" y="310"/>
                  </a:lnTo>
                  <a:lnTo>
                    <a:pt x="364" y="258"/>
                  </a:lnTo>
                  <a:lnTo>
                    <a:pt x="355" y="210"/>
                  </a:lnTo>
                  <a:lnTo>
                    <a:pt x="341" y="167"/>
                  </a:lnTo>
                  <a:lnTo>
                    <a:pt x="323" y="129"/>
                  </a:lnTo>
                  <a:lnTo>
                    <a:pt x="301" y="94"/>
                  </a:lnTo>
                  <a:lnTo>
                    <a:pt x="276" y="65"/>
                  </a:lnTo>
                  <a:lnTo>
                    <a:pt x="248" y="41"/>
                  </a:lnTo>
                  <a:lnTo>
                    <a:pt x="218" y="22"/>
                  </a:lnTo>
                  <a:lnTo>
                    <a:pt x="186" y="8"/>
                  </a:lnTo>
                  <a:lnTo>
                    <a:pt x="162" y="2"/>
                  </a:lnTo>
                  <a:lnTo>
                    <a:pt x="140" y="0"/>
                  </a:lnTo>
                  <a:lnTo>
                    <a:pt x="119" y="2"/>
                  </a:lnTo>
                  <a:lnTo>
                    <a:pt x="101" y="7"/>
                  </a:lnTo>
                  <a:lnTo>
                    <a:pt x="84" y="15"/>
                  </a:lnTo>
                  <a:lnTo>
                    <a:pt x="69" y="25"/>
                  </a:lnTo>
                  <a:lnTo>
                    <a:pt x="56" y="35"/>
                  </a:lnTo>
                  <a:lnTo>
                    <a:pt x="43" y="48"/>
                  </a:lnTo>
                  <a:lnTo>
                    <a:pt x="33" y="62"/>
                  </a:lnTo>
                  <a:lnTo>
                    <a:pt x="25" y="75"/>
                  </a:lnTo>
                  <a:lnTo>
                    <a:pt x="16" y="87"/>
                  </a:lnTo>
                  <a:lnTo>
                    <a:pt x="11" y="99"/>
                  </a:lnTo>
                  <a:lnTo>
                    <a:pt x="6" y="108"/>
                  </a:lnTo>
                  <a:lnTo>
                    <a:pt x="3" y="116"/>
                  </a:lnTo>
                  <a:lnTo>
                    <a:pt x="1" y="121"/>
                  </a:lnTo>
                  <a:lnTo>
                    <a:pt x="0" y="123"/>
                  </a:lnTo>
                  <a:lnTo>
                    <a:pt x="1" y="122"/>
                  </a:lnTo>
                  <a:lnTo>
                    <a:pt x="4" y="117"/>
                  </a:lnTo>
                  <a:lnTo>
                    <a:pt x="8" y="111"/>
                  </a:lnTo>
                  <a:lnTo>
                    <a:pt x="15" y="103"/>
                  </a:lnTo>
                  <a:lnTo>
                    <a:pt x="23" y="94"/>
                  </a:lnTo>
                  <a:lnTo>
                    <a:pt x="33" y="85"/>
                  </a:lnTo>
                  <a:lnTo>
                    <a:pt x="44" y="75"/>
                  </a:lnTo>
                  <a:lnTo>
                    <a:pt x="56" y="64"/>
                  </a:lnTo>
                  <a:lnTo>
                    <a:pt x="69" y="54"/>
                  </a:lnTo>
                  <a:lnTo>
                    <a:pt x="84" y="45"/>
                  </a:lnTo>
                  <a:lnTo>
                    <a:pt x="99" y="37"/>
                  </a:lnTo>
                  <a:lnTo>
                    <a:pt x="115" y="31"/>
                  </a:lnTo>
                  <a:lnTo>
                    <a:pt x="133" y="27"/>
                  </a:lnTo>
                  <a:lnTo>
                    <a:pt x="151" y="26"/>
                  </a:lnTo>
                  <a:lnTo>
                    <a:pt x="170" y="27"/>
                  </a:lnTo>
                  <a:lnTo>
                    <a:pt x="189" y="33"/>
                  </a:lnTo>
                  <a:lnTo>
                    <a:pt x="210" y="42"/>
                  </a:lnTo>
                  <a:lnTo>
                    <a:pt x="232" y="55"/>
                  </a:lnTo>
                  <a:lnTo>
                    <a:pt x="253" y="72"/>
                  </a:lnTo>
                  <a:lnTo>
                    <a:pt x="273" y="92"/>
                  </a:lnTo>
                  <a:lnTo>
                    <a:pt x="293" y="114"/>
                  </a:lnTo>
                  <a:lnTo>
                    <a:pt x="311" y="140"/>
                  </a:lnTo>
                  <a:lnTo>
                    <a:pt x="327" y="169"/>
                  </a:lnTo>
                  <a:lnTo>
                    <a:pt x="340" y="200"/>
                  </a:lnTo>
                  <a:lnTo>
                    <a:pt x="350" y="236"/>
                  </a:lnTo>
                  <a:lnTo>
                    <a:pt x="357" y="273"/>
                  </a:lnTo>
                  <a:lnTo>
                    <a:pt x="361" y="313"/>
                  </a:lnTo>
                  <a:lnTo>
                    <a:pt x="360" y="357"/>
                  </a:lnTo>
                  <a:lnTo>
                    <a:pt x="353" y="402"/>
                  </a:lnTo>
                  <a:lnTo>
                    <a:pt x="340" y="450"/>
                  </a:lnTo>
                  <a:lnTo>
                    <a:pt x="322" y="501"/>
                  </a:lnTo>
                  <a:lnTo>
                    <a:pt x="297" y="554"/>
                  </a:lnTo>
                  <a:lnTo>
                    <a:pt x="268" y="610"/>
                  </a:lnTo>
                  <a:lnTo>
                    <a:pt x="236" y="663"/>
                  </a:lnTo>
                  <a:lnTo>
                    <a:pt x="205" y="715"/>
                  </a:lnTo>
                  <a:lnTo>
                    <a:pt x="175" y="764"/>
                  </a:lnTo>
                  <a:lnTo>
                    <a:pt x="145" y="813"/>
                  </a:lnTo>
                  <a:lnTo>
                    <a:pt x="118" y="858"/>
                  </a:lnTo>
                  <a:lnTo>
                    <a:pt x="92" y="902"/>
                  </a:lnTo>
                  <a:lnTo>
                    <a:pt x="68" y="944"/>
                  </a:lnTo>
                  <a:lnTo>
                    <a:pt x="49" y="984"/>
                  </a:lnTo>
                  <a:lnTo>
                    <a:pt x="31" y="1022"/>
                  </a:lnTo>
                  <a:lnTo>
                    <a:pt x="19" y="1060"/>
                  </a:lnTo>
                  <a:lnTo>
                    <a:pt x="11" y="1095"/>
                  </a:lnTo>
                  <a:lnTo>
                    <a:pt x="7" y="1130"/>
                  </a:lnTo>
                  <a:lnTo>
                    <a:pt x="11" y="1162"/>
                  </a:lnTo>
                  <a:lnTo>
                    <a:pt x="19" y="1193"/>
                  </a:lnTo>
                  <a:lnTo>
                    <a:pt x="35" y="1223"/>
                  </a:lnTo>
                  <a:lnTo>
                    <a:pt x="56" y="1249"/>
                  </a:lnTo>
                  <a:lnTo>
                    <a:pt x="79" y="1271"/>
                  </a:lnTo>
                  <a:lnTo>
                    <a:pt x="104" y="1290"/>
                  </a:lnTo>
                  <a:lnTo>
                    <a:pt x="130" y="1305"/>
                  </a:lnTo>
                  <a:lnTo>
                    <a:pt x="158" y="1317"/>
                  </a:lnTo>
                  <a:lnTo>
                    <a:pt x="187" y="1325"/>
                  </a:lnTo>
                  <a:lnTo>
                    <a:pt x="215" y="1332"/>
                  </a:lnTo>
                  <a:lnTo>
                    <a:pt x="242" y="1337"/>
                  </a:lnTo>
                  <a:lnTo>
                    <a:pt x="269" y="1339"/>
                  </a:lnTo>
                  <a:lnTo>
                    <a:pt x="293" y="1340"/>
                  </a:lnTo>
                  <a:lnTo>
                    <a:pt x="316" y="1340"/>
                  </a:lnTo>
                  <a:lnTo>
                    <a:pt x="334" y="1339"/>
                  </a:lnTo>
                  <a:lnTo>
                    <a:pt x="350" y="1338"/>
                  </a:lnTo>
                  <a:lnTo>
                    <a:pt x="363" y="1337"/>
                  </a:lnTo>
                  <a:lnTo>
                    <a:pt x="371" y="1336"/>
                  </a:lnTo>
                  <a:lnTo>
                    <a:pt x="373" y="1336"/>
                  </a:lnTo>
                  <a:close/>
                </a:path>
              </a:pathLst>
            </a:custGeom>
            <a:solidFill>
              <a:srgbClr val="6800E0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282" name="Freeform 288"/>
            <p:cNvSpPr/>
            <p:nvPr/>
          </p:nvSpPr>
          <p:spPr>
            <a:xfrm>
              <a:off x="2886" y="2685"/>
              <a:ext cx="55" cy="62"/>
            </a:xfrm>
            <a:custGeom>
              <a:avLst/>
              <a:gdLst>
                <a:gd name="txL" fmla="*/ 0 w 110"/>
                <a:gd name="txT" fmla="*/ 0 h 123"/>
                <a:gd name="txR" fmla="*/ 110 w 110"/>
                <a:gd name="txB" fmla="*/ 123 h 123"/>
              </a:gdLst>
              <a:ahLst/>
              <a:cxnLst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</a:cxnLst>
              <a:rect l="txL" t="txT" r="txR" b="txB"/>
              <a:pathLst>
                <a:path w="110" h="123">
                  <a:moveTo>
                    <a:pt x="99" y="62"/>
                  </a:moveTo>
                  <a:lnTo>
                    <a:pt x="105" y="56"/>
                  </a:lnTo>
                  <a:lnTo>
                    <a:pt x="110" y="48"/>
                  </a:lnTo>
                  <a:lnTo>
                    <a:pt x="110" y="39"/>
                  </a:lnTo>
                  <a:lnTo>
                    <a:pt x="108" y="31"/>
                  </a:lnTo>
                  <a:lnTo>
                    <a:pt x="102" y="25"/>
                  </a:lnTo>
                  <a:lnTo>
                    <a:pt x="94" y="21"/>
                  </a:lnTo>
                  <a:lnTo>
                    <a:pt x="86" y="20"/>
                  </a:lnTo>
                  <a:lnTo>
                    <a:pt x="77" y="23"/>
                  </a:lnTo>
                  <a:lnTo>
                    <a:pt x="74" y="13"/>
                  </a:lnTo>
                  <a:lnTo>
                    <a:pt x="70" y="6"/>
                  </a:lnTo>
                  <a:lnTo>
                    <a:pt x="63" y="2"/>
                  </a:lnTo>
                  <a:lnTo>
                    <a:pt x="55" y="0"/>
                  </a:lnTo>
                  <a:lnTo>
                    <a:pt x="48" y="2"/>
                  </a:lnTo>
                  <a:lnTo>
                    <a:pt x="41" y="6"/>
                  </a:lnTo>
                  <a:lnTo>
                    <a:pt x="36" y="13"/>
                  </a:lnTo>
                  <a:lnTo>
                    <a:pt x="34" y="23"/>
                  </a:lnTo>
                  <a:lnTo>
                    <a:pt x="25" y="20"/>
                  </a:lnTo>
                  <a:lnTo>
                    <a:pt x="17" y="20"/>
                  </a:lnTo>
                  <a:lnTo>
                    <a:pt x="9" y="24"/>
                  </a:lnTo>
                  <a:lnTo>
                    <a:pt x="3" y="31"/>
                  </a:lnTo>
                  <a:lnTo>
                    <a:pt x="1" y="39"/>
                  </a:lnTo>
                  <a:lnTo>
                    <a:pt x="1" y="47"/>
                  </a:lnTo>
                  <a:lnTo>
                    <a:pt x="4" y="55"/>
                  </a:lnTo>
                  <a:lnTo>
                    <a:pt x="11" y="61"/>
                  </a:lnTo>
                  <a:lnTo>
                    <a:pt x="4" y="66"/>
                  </a:lnTo>
                  <a:lnTo>
                    <a:pt x="0" y="74"/>
                  </a:lnTo>
                  <a:lnTo>
                    <a:pt x="0" y="84"/>
                  </a:lnTo>
                  <a:lnTo>
                    <a:pt x="2" y="92"/>
                  </a:lnTo>
                  <a:lnTo>
                    <a:pt x="8" y="97"/>
                  </a:lnTo>
                  <a:lnTo>
                    <a:pt x="16" y="101"/>
                  </a:lnTo>
                  <a:lnTo>
                    <a:pt x="24" y="102"/>
                  </a:lnTo>
                  <a:lnTo>
                    <a:pt x="33" y="100"/>
                  </a:lnTo>
                  <a:lnTo>
                    <a:pt x="35" y="109"/>
                  </a:lnTo>
                  <a:lnTo>
                    <a:pt x="40" y="116"/>
                  </a:lnTo>
                  <a:lnTo>
                    <a:pt x="46" y="121"/>
                  </a:lnTo>
                  <a:lnTo>
                    <a:pt x="54" y="123"/>
                  </a:lnTo>
                  <a:lnTo>
                    <a:pt x="62" y="121"/>
                  </a:lnTo>
                  <a:lnTo>
                    <a:pt x="69" y="116"/>
                  </a:lnTo>
                  <a:lnTo>
                    <a:pt x="73" y="109"/>
                  </a:lnTo>
                  <a:lnTo>
                    <a:pt x="76" y="101"/>
                  </a:lnTo>
                  <a:lnTo>
                    <a:pt x="85" y="103"/>
                  </a:lnTo>
                  <a:lnTo>
                    <a:pt x="93" y="102"/>
                  </a:lnTo>
                  <a:lnTo>
                    <a:pt x="101" y="99"/>
                  </a:lnTo>
                  <a:lnTo>
                    <a:pt x="107" y="93"/>
                  </a:lnTo>
                  <a:lnTo>
                    <a:pt x="109" y="85"/>
                  </a:lnTo>
                  <a:lnTo>
                    <a:pt x="109" y="77"/>
                  </a:lnTo>
                  <a:lnTo>
                    <a:pt x="105" y="69"/>
                  </a:lnTo>
                  <a:lnTo>
                    <a:pt x="99" y="62"/>
                  </a:lnTo>
                  <a:close/>
                </a:path>
              </a:pathLst>
            </a:custGeom>
            <a:solidFill>
              <a:srgbClr val="6800E0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283" name="Freeform 289"/>
            <p:cNvSpPr/>
            <p:nvPr/>
          </p:nvSpPr>
          <p:spPr>
            <a:xfrm>
              <a:off x="2905" y="2708"/>
              <a:ext cx="16" cy="16"/>
            </a:xfrm>
            <a:custGeom>
              <a:avLst/>
              <a:gdLst>
                <a:gd name="txL" fmla="*/ 0 w 31"/>
                <a:gd name="txT" fmla="*/ 0 h 33"/>
                <a:gd name="txR" fmla="*/ 31 w 31"/>
                <a:gd name="txB" fmla="*/ 33 h 33"/>
              </a:gdLst>
              <a:ahLst/>
              <a:cxnLst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</a:cxnLst>
              <a:rect l="txL" t="txT" r="txR" b="txB"/>
              <a:pathLst>
                <a:path w="31" h="33">
                  <a:moveTo>
                    <a:pt x="15" y="33"/>
                  </a:moveTo>
                  <a:lnTo>
                    <a:pt x="9" y="32"/>
                  </a:lnTo>
                  <a:lnTo>
                    <a:pt x="4" y="28"/>
                  </a:lnTo>
                  <a:lnTo>
                    <a:pt x="1" y="24"/>
                  </a:lnTo>
                  <a:lnTo>
                    <a:pt x="0" y="17"/>
                  </a:lnTo>
                  <a:lnTo>
                    <a:pt x="1" y="10"/>
                  </a:lnTo>
                  <a:lnTo>
                    <a:pt x="4" y="5"/>
                  </a:lnTo>
                  <a:lnTo>
                    <a:pt x="9" y="2"/>
                  </a:lnTo>
                  <a:lnTo>
                    <a:pt x="15" y="0"/>
                  </a:lnTo>
                  <a:lnTo>
                    <a:pt x="22" y="2"/>
                  </a:lnTo>
                  <a:lnTo>
                    <a:pt x="26" y="5"/>
                  </a:lnTo>
                  <a:lnTo>
                    <a:pt x="30" y="10"/>
                  </a:lnTo>
                  <a:lnTo>
                    <a:pt x="31" y="17"/>
                  </a:lnTo>
                  <a:lnTo>
                    <a:pt x="30" y="24"/>
                  </a:lnTo>
                  <a:lnTo>
                    <a:pt x="26" y="28"/>
                  </a:lnTo>
                  <a:lnTo>
                    <a:pt x="22" y="32"/>
                  </a:lnTo>
                  <a:lnTo>
                    <a:pt x="15" y="33"/>
                  </a:lnTo>
                  <a:close/>
                </a:path>
              </a:pathLst>
            </a:custGeom>
            <a:solidFill>
              <a:srgbClr val="FFFF93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284" name="Freeform 290"/>
            <p:cNvSpPr/>
            <p:nvPr/>
          </p:nvSpPr>
          <p:spPr>
            <a:xfrm>
              <a:off x="2366" y="2699"/>
              <a:ext cx="56" cy="61"/>
            </a:xfrm>
            <a:custGeom>
              <a:avLst/>
              <a:gdLst>
                <a:gd name="txL" fmla="*/ 0 w 111"/>
                <a:gd name="txT" fmla="*/ 0 h 122"/>
                <a:gd name="txR" fmla="*/ 111 w 111"/>
                <a:gd name="txB" fmla="*/ 122 h 122"/>
              </a:gdLst>
              <a:ahLst/>
              <a:cxnLst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</a:cxnLst>
              <a:rect l="txL" t="txT" r="txR" b="txB"/>
              <a:pathLst>
                <a:path w="111" h="122">
                  <a:moveTo>
                    <a:pt x="101" y="61"/>
                  </a:moveTo>
                  <a:lnTo>
                    <a:pt x="108" y="55"/>
                  </a:lnTo>
                  <a:lnTo>
                    <a:pt x="111" y="47"/>
                  </a:lnTo>
                  <a:lnTo>
                    <a:pt x="111" y="39"/>
                  </a:lnTo>
                  <a:lnTo>
                    <a:pt x="109" y="31"/>
                  </a:lnTo>
                  <a:lnTo>
                    <a:pt x="103" y="24"/>
                  </a:lnTo>
                  <a:lnTo>
                    <a:pt x="96" y="21"/>
                  </a:lnTo>
                  <a:lnTo>
                    <a:pt x="88" y="20"/>
                  </a:lnTo>
                  <a:lnTo>
                    <a:pt x="79" y="22"/>
                  </a:lnTo>
                  <a:lnTo>
                    <a:pt x="77" y="13"/>
                  </a:lnTo>
                  <a:lnTo>
                    <a:pt x="71" y="6"/>
                  </a:lnTo>
                  <a:lnTo>
                    <a:pt x="64" y="1"/>
                  </a:lnTo>
                  <a:lnTo>
                    <a:pt x="56" y="0"/>
                  </a:lnTo>
                  <a:lnTo>
                    <a:pt x="48" y="1"/>
                  </a:lnTo>
                  <a:lnTo>
                    <a:pt x="41" y="6"/>
                  </a:lnTo>
                  <a:lnTo>
                    <a:pt x="36" y="13"/>
                  </a:lnTo>
                  <a:lnTo>
                    <a:pt x="34" y="22"/>
                  </a:lnTo>
                  <a:lnTo>
                    <a:pt x="25" y="20"/>
                  </a:lnTo>
                  <a:lnTo>
                    <a:pt x="17" y="20"/>
                  </a:lnTo>
                  <a:lnTo>
                    <a:pt x="9" y="23"/>
                  </a:lnTo>
                  <a:lnTo>
                    <a:pt x="3" y="30"/>
                  </a:lnTo>
                  <a:lnTo>
                    <a:pt x="1" y="38"/>
                  </a:lnTo>
                  <a:lnTo>
                    <a:pt x="1" y="46"/>
                  </a:lnTo>
                  <a:lnTo>
                    <a:pt x="4" y="54"/>
                  </a:lnTo>
                  <a:lnTo>
                    <a:pt x="11" y="60"/>
                  </a:lnTo>
                  <a:lnTo>
                    <a:pt x="4" y="66"/>
                  </a:lnTo>
                  <a:lnTo>
                    <a:pt x="1" y="74"/>
                  </a:lnTo>
                  <a:lnTo>
                    <a:pt x="0" y="83"/>
                  </a:lnTo>
                  <a:lnTo>
                    <a:pt x="2" y="91"/>
                  </a:lnTo>
                  <a:lnTo>
                    <a:pt x="8" y="98"/>
                  </a:lnTo>
                  <a:lnTo>
                    <a:pt x="16" y="102"/>
                  </a:lnTo>
                  <a:lnTo>
                    <a:pt x="24" y="102"/>
                  </a:lnTo>
                  <a:lnTo>
                    <a:pt x="33" y="99"/>
                  </a:lnTo>
                  <a:lnTo>
                    <a:pt x="35" y="108"/>
                  </a:lnTo>
                  <a:lnTo>
                    <a:pt x="40" y="115"/>
                  </a:lnTo>
                  <a:lnTo>
                    <a:pt x="47" y="120"/>
                  </a:lnTo>
                  <a:lnTo>
                    <a:pt x="55" y="122"/>
                  </a:lnTo>
                  <a:lnTo>
                    <a:pt x="63" y="120"/>
                  </a:lnTo>
                  <a:lnTo>
                    <a:pt x="70" y="115"/>
                  </a:lnTo>
                  <a:lnTo>
                    <a:pt x="76" y="108"/>
                  </a:lnTo>
                  <a:lnTo>
                    <a:pt x="78" y="100"/>
                  </a:lnTo>
                  <a:lnTo>
                    <a:pt x="87" y="103"/>
                  </a:lnTo>
                  <a:lnTo>
                    <a:pt x="95" y="102"/>
                  </a:lnTo>
                  <a:lnTo>
                    <a:pt x="103" y="98"/>
                  </a:lnTo>
                  <a:lnTo>
                    <a:pt x="109" y="92"/>
                  </a:lnTo>
                  <a:lnTo>
                    <a:pt x="111" y="84"/>
                  </a:lnTo>
                  <a:lnTo>
                    <a:pt x="110" y="76"/>
                  </a:lnTo>
                  <a:lnTo>
                    <a:pt x="107" y="68"/>
                  </a:lnTo>
                  <a:lnTo>
                    <a:pt x="101" y="61"/>
                  </a:lnTo>
                  <a:close/>
                </a:path>
              </a:pathLst>
            </a:custGeom>
            <a:solidFill>
              <a:srgbClr val="6800E0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285" name="Freeform 291"/>
            <p:cNvSpPr/>
            <p:nvPr/>
          </p:nvSpPr>
          <p:spPr>
            <a:xfrm>
              <a:off x="2385" y="2721"/>
              <a:ext cx="16" cy="16"/>
            </a:xfrm>
            <a:custGeom>
              <a:avLst/>
              <a:gdLst>
                <a:gd name="txL" fmla="*/ 0 w 32"/>
                <a:gd name="txT" fmla="*/ 0 h 32"/>
                <a:gd name="txR" fmla="*/ 32 w 32"/>
                <a:gd name="txB" fmla="*/ 32 h 32"/>
              </a:gdLst>
              <a:ahLst/>
              <a:cxnLst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</a:cxnLst>
              <a:rect l="txL" t="txT" r="txR" b="txB"/>
              <a:pathLst>
                <a:path w="32" h="32">
                  <a:moveTo>
                    <a:pt x="16" y="32"/>
                  </a:moveTo>
                  <a:lnTo>
                    <a:pt x="9" y="31"/>
                  </a:lnTo>
                  <a:lnTo>
                    <a:pt x="4" y="28"/>
                  </a:lnTo>
                  <a:lnTo>
                    <a:pt x="1" y="23"/>
                  </a:lnTo>
                  <a:lnTo>
                    <a:pt x="0" y="16"/>
                  </a:lnTo>
                  <a:lnTo>
                    <a:pt x="1" y="9"/>
                  </a:lnTo>
                  <a:lnTo>
                    <a:pt x="4" y="5"/>
                  </a:lnTo>
                  <a:lnTo>
                    <a:pt x="9" y="1"/>
                  </a:lnTo>
                  <a:lnTo>
                    <a:pt x="16" y="0"/>
                  </a:lnTo>
                  <a:lnTo>
                    <a:pt x="23" y="1"/>
                  </a:lnTo>
                  <a:lnTo>
                    <a:pt x="27" y="5"/>
                  </a:lnTo>
                  <a:lnTo>
                    <a:pt x="31" y="9"/>
                  </a:lnTo>
                  <a:lnTo>
                    <a:pt x="32" y="16"/>
                  </a:lnTo>
                  <a:lnTo>
                    <a:pt x="31" y="23"/>
                  </a:lnTo>
                  <a:lnTo>
                    <a:pt x="27" y="28"/>
                  </a:lnTo>
                  <a:lnTo>
                    <a:pt x="23" y="31"/>
                  </a:lnTo>
                  <a:lnTo>
                    <a:pt x="16" y="32"/>
                  </a:lnTo>
                  <a:close/>
                </a:path>
              </a:pathLst>
            </a:custGeom>
            <a:solidFill>
              <a:srgbClr val="FFFF93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286" name="Freeform 292"/>
            <p:cNvSpPr/>
            <p:nvPr/>
          </p:nvSpPr>
          <p:spPr>
            <a:xfrm>
              <a:off x="2400" y="1686"/>
              <a:ext cx="68" cy="74"/>
            </a:xfrm>
            <a:custGeom>
              <a:avLst/>
              <a:gdLst>
                <a:gd name="txL" fmla="*/ 0 w 136"/>
                <a:gd name="txT" fmla="*/ 0 h 149"/>
                <a:gd name="txR" fmla="*/ 136 w 136"/>
                <a:gd name="txB" fmla="*/ 149 h 149"/>
              </a:gdLst>
              <a:ahLst/>
              <a:cxnLst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</a:cxnLst>
              <a:rect l="txL" t="txT" r="txR" b="txB"/>
              <a:pathLst>
                <a:path w="136" h="149">
                  <a:moveTo>
                    <a:pt x="123" y="75"/>
                  </a:moveTo>
                  <a:lnTo>
                    <a:pt x="131" y="67"/>
                  </a:lnTo>
                  <a:lnTo>
                    <a:pt x="135" y="58"/>
                  </a:lnTo>
                  <a:lnTo>
                    <a:pt x="136" y="47"/>
                  </a:lnTo>
                  <a:lnTo>
                    <a:pt x="133" y="38"/>
                  </a:lnTo>
                  <a:lnTo>
                    <a:pt x="129" y="34"/>
                  </a:lnTo>
                  <a:lnTo>
                    <a:pt x="126" y="30"/>
                  </a:lnTo>
                  <a:lnTo>
                    <a:pt x="121" y="28"/>
                  </a:lnTo>
                  <a:lnTo>
                    <a:pt x="117" y="26"/>
                  </a:lnTo>
                  <a:lnTo>
                    <a:pt x="112" y="26"/>
                  </a:lnTo>
                  <a:lnTo>
                    <a:pt x="106" y="26"/>
                  </a:lnTo>
                  <a:lnTo>
                    <a:pt x="102" y="26"/>
                  </a:lnTo>
                  <a:lnTo>
                    <a:pt x="96" y="28"/>
                  </a:lnTo>
                  <a:lnTo>
                    <a:pt x="94" y="18"/>
                  </a:lnTo>
                  <a:lnTo>
                    <a:pt x="88" y="8"/>
                  </a:lnTo>
                  <a:lnTo>
                    <a:pt x="79" y="3"/>
                  </a:lnTo>
                  <a:lnTo>
                    <a:pt x="68" y="0"/>
                  </a:lnTo>
                  <a:lnTo>
                    <a:pt x="58" y="3"/>
                  </a:lnTo>
                  <a:lnTo>
                    <a:pt x="50" y="8"/>
                  </a:lnTo>
                  <a:lnTo>
                    <a:pt x="44" y="16"/>
                  </a:lnTo>
                  <a:lnTo>
                    <a:pt x="42" y="27"/>
                  </a:lnTo>
                  <a:lnTo>
                    <a:pt x="36" y="24"/>
                  </a:lnTo>
                  <a:lnTo>
                    <a:pt x="30" y="24"/>
                  </a:lnTo>
                  <a:lnTo>
                    <a:pt x="25" y="24"/>
                  </a:lnTo>
                  <a:lnTo>
                    <a:pt x="20" y="24"/>
                  </a:lnTo>
                  <a:lnTo>
                    <a:pt x="15" y="27"/>
                  </a:lnTo>
                  <a:lnTo>
                    <a:pt x="11" y="29"/>
                  </a:lnTo>
                  <a:lnTo>
                    <a:pt x="7" y="32"/>
                  </a:lnTo>
                  <a:lnTo>
                    <a:pt x="4" y="37"/>
                  </a:lnTo>
                  <a:lnTo>
                    <a:pt x="0" y="46"/>
                  </a:lnTo>
                  <a:lnTo>
                    <a:pt x="2" y="57"/>
                  </a:lnTo>
                  <a:lnTo>
                    <a:pt x="6" y="66"/>
                  </a:lnTo>
                  <a:lnTo>
                    <a:pt x="13" y="74"/>
                  </a:lnTo>
                  <a:lnTo>
                    <a:pt x="5" y="81"/>
                  </a:lnTo>
                  <a:lnTo>
                    <a:pt x="0" y="90"/>
                  </a:lnTo>
                  <a:lnTo>
                    <a:pt x="0" y="100"/>
                  </a:lnTo>
                  <a:lnTo>
                    <a:pt x="4" y="111"/>
                  </a:lnTo>
                  <a:lnTo>
                    <a:pt x="7" y="115"/>
                  </a:lnTo>
                  <a:lnTo>
                    <a:pt x="11" y="119"/>
                  </a:lnTo>
                  <a:lnTo>
                    <a:pt x="14" y="121"/>
                  </a:lnTo>
                  <a:lnTo>
                    <a:pt x="19" y="122"/>
                  </a:lnTo>
                  <a:lnTo>
                    <a:pt x="25" y="123"/>
                  </a:lnTo>
                  <a:lnTo>
                    <a:pt x="29" y="123"/>
                  </a:lnTo>
                  <a:lnTo>
                    <a:pt x="34" y="122"/>
                  </a:lnTo>
                  <a:lnTo>
                    <a:pt x="40" y="121"/>
                  </a:lnTo>
                  <a:lnTo>
                    <a:pt x="42" y="132"/>
                  </a:lnTo>
                  <a:lnTo>
                    <a:pt x="49" y="141"/>
                  </a:lnTo>
                  <a:lnTo>
                    <a:pt x="57" y="147"/>
                  </a:lnTo>
                  <a:lnTo>
                    <a:pt x="67" y="149"/>
                  </a:lnTo>
                  <a:lnTo>
                    <a:pt x="78" y="147"/>
                  </a:lnTo>
                  <a:lnTo>
                    <a:pt x="86" y="141"/>
                  </a:lnTo>
                  <a:lnTo>
                    <a:pt x="91" y="133"/>
                  </a:lnTo>
                  <a:lnTo>
                    <a:pt x="94" y="122"/>
                  </a:lnTo>
                  <a:lnTo>
                    <a:pt x="100" y="123"/>
                  </a:lnTo>
                  <a:lnTo>
                    <a:pt x="105" y="125"/>
                  </a:lnTo>
                  <a:lnTo>
                    <a:pt x="111" y="125"/>
                  </a:lnTo>
                  <a:lnTo>
                    <a:pt x="116" y="123"/>
                  </a:lnTo>
                  <a:lnTo>
                    <a:pt x="120" y="122"/>
                  </a:lnTo>
                  <a:lnTo>
                    <a:pt x="125" y="120"/>
                  </a:lnTo>
                  <a:lnTo>
                    <a:pt x="128" y="117"/>
                  </a:lnTo>
                  <a:lnTo>
                    <a:pt x="132" y="112"/>
                  </a:lnTo>
                  <a:lnTo>
                    <a:pt x="135" y="103"/>
                  </a:lnTo>
                  <a:lnTo>
                    <a:pt x="134" y="92"/>
                  </a:lnTo>
                  <a:lnTo>
                    <a:pt x="129" y="83"/>
                  </a:lnTo>
                  <a:lnTo>
                    <a:pt x="123" y="75"/>
                  </a:lnTo>
                  <a:close/>
                </a:path>
              </a:pathLst>
            </a:custGeom>
            <a:solidFill>
              <a:srgbClr val="6800E0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287" name="Freeform 293"/>
            <p:cNvSpPr/>
            <p:nvPr/>
          </p:nvSpPr>
          <p:spPr>
            <a:xfrm>
              <a:off x="2423" y="1713"/>
              <a:ext cx="20" cy="20"/>
            </a:xfrm>
            <a:custGeom>
              <a:avLst/>
              <a:gdLst>
                <a:gd name="txL" fmla="*/ 0 w 39"/>
                <a:gd name="txT" fmla="*/ 0 h 40"/>
                <a:gd name="txR" fmla="*/ 39 w 39"/>
                <a:gd name="txB" fmla="*/ 40 h 40"/>
              </a:gdLst>
              <a:ahLst/>
              <a:cxnLst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</a:cxnLst>
              <a:rect l="txL" t="txT" r="txR" b="txB"/>
              <a:pathLst>
                <a:path w="39" h="40">
                  <a:moveTo>
                    <a:pt x="19" y="40"/>
                  </a:moveTo>
                  <a:lnTo>
                    <a:pt x="11" y="38"/>
                  </a:lnTo>
                  <a:lnTo>
                    <a:pt x="5" y="34"/>
                  </a:lnTo>
                  <a:lnTo>
                    <a:pt x="1" y="27"/>
                  </a:lnTo>
                  <a:lnTo>
                    <a:pt x="0" y="20"/>
                  </a:lnTo>
                  <a:lnTo>
                    <a:pt x="1" y="12"/>
                  </a:lnTo>
                  <a:lnTo>
                    <a:pt x="5" y="6"/>
                  </a:lnTo>
                  <a:lnTo>
                    <a:pt x="11" y="2"/>
                  </a:lnTo>
                  <a:lnTo>
                    <a:pt x="19" y="0"/>
                  </a:lnTo>
                  <a:lnTo>
                    <a:pt x="26" y="2"/>
                  </a:lnTo>
                  <a:lnTo>
                    <a:pt x="33" y="6"/>
                  </a:lnTo>
                  <a:lnTo>
                    <a:pt x="38" y="12"/>
                  </a:lnTo>
                  <a:lnTo>
                    <a:pt x="39" y="20"/>
                  </a:lnTo>
                  <a:lnTo>
                    <a:pt x="38" y="27"/>
                  </a:lnTo>
                  <a:lnTo>
                    <a:pt x="33" y="34"/>
                  </a:lnTo>
                  <a:lnTo>
                    <a:pt x="26" y="38"/>
                  </a:lnTo>
                  <a:lnTo>
                    <a:pt x="19" y="40"/>
                  </a:lnTo>
                  <a:close/>
                </a:path>
              </a:pathLst>
            </a:custGeom>
            <a:solidFill>
              <a:srgbClr val="FFFF93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288" name="Freeform 294"/>
            <p:cNvSpPr/>
            <p:nvPr/>
          </p:nvSpPr>
          <p:spPr>
            <a:xfrm>
              <a:off x="3282" y="2529"/>
              <a:ext cx="64" cy="90"/>
            </a:xfrm>
            <a:custGeom>
              <a:avLst/>
              <a:gdLst>
                <a:gd name="txL" fmla="*/ 0 w 129"/>
                <a:gd name="txT" fmla="*/ 0 h 181"/>
                <a:gd name="txR" fmla="*/ 129 w 129"/>
                <a:gd name="txB" fmla="*/ 181 h 181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txL" t="txT" r="txR" b="txB"/>
              <a:pathLst>
                <a:path w="129" h="181">
                  <a:moveTo>
                    <a:pt x="0" y="181"/>
                  </a:moveTo>
                  <a:lnTo>
                    <a:pt x="25" y="172"/>
                  </a:lnTo>
                  <a:lnTo>
                    <a:pt x="52" y="158"/>
                  </a:lnTo>
                  <a:lnTo>
                    <a:pt x="76" y="141"/>
                  </a:lnTo>
                  <a:lnTo>
                    <a:pt x="97" y="120"/>
                  </a:lnTo>
                  <a:lnTo>
                    <a:pt x="114" y="98"/>
                  </a:lnTo>
                  <a:lnTo>
                    <a:pt x="124" y="74"/>
                  </a:lnTo>
                  <a:lnTo>
                    <a:pt x="129" y="50"/>
                  </a:lnTo>
                  <a:lnTo>
                    <a:pt x="124" y="26"/>
                  </a:lnTo>
                  <a:lnTo>
                    <a:pt x="114" y="8"/>
                  </a:lnTo>
                  <a:lnTo>
                    <a:pt x="100" y="0"/>
                  </a:lnTo>
                  <a:lnTo>
                    <a:pt x="86" y="1"/>
                  </a:lnTo>
                  <a:lnTo>
                    <a:pt x="72" y="8"/>
                  </a:lnTo>
                  <a:lnTo>
                    <a:pt x="61" y="21"/>
                  </a:lnTo>
                  <a:lnTo>
                    <a:pt x="53" y="38"/>
                  </a:lnTo>
                  <a:lnTo>
                    <a:pt x="49" y="58"/>
                  </a:lnTo>
                  <a:lnTo>
                    <a:pt x="52" y="79"/>
                  </a:lnTo>
                  <a:lnTo>
                    <a:pt x="54" y="95"/>
                  </a:lnTo>
                  <a:lnTo>
                    <a:pt x="49" y="113"/>
                  </a:lnTo>
                  <a:lnTo>
                    <a:pt x="41" y="129"/>
                  </a:lnTo>
                  <a:lnTo>
                    <a:pt x="31" y="145"/>
                  </a:lnTo>
                  <a:lnTo>
                    <a:pt x="19" y="160"/>
                  </a:lnTo>
                  <a:lnTo>
                    <a:pt x="10" y="171"/>
                  </a:lnTo>
                  <a:lnTo>
                    <a:pt x="2" y="179"/>
                  </a:lnTo>
                  <a:lnTo>
                    <a:pt x="0" y="181"/>
                  </a:lnTo>
                  <a:close/>
                </a:path>
              </a:pathLst>
            </a:custGeom>
            <a:solidFill>
              <a:srgbClr val="6800E0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289" name="Freeform 295"/>
            <p:cNvSpPr/>
            <p:nvPr/>
          </p:nvSpPr>
          <p:spPr>
            <a:xfrm>
              <a:off x="3251" y="2513"/>
              <a:ext cx="45" cy="103"/>
            </a:xfrm>
            <a:custGeom>
              <a:avLst/>
              <a:gdLst>
                <a:gd name="txL" fmla="*/ 0 w 90"/>
                <a:gd name="txT" fmla="*/ 0 h 206"/>
                <a:gd name="txR" fmla="*/ 90 w 90"/>
                <a:gd name="txB" fmla="*/ 206 h 206"/>
              </a:gdLst>
              <a:ahLst/>
              <a:cxnLst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</a:cxnLst>
              <a:rect l="txL" t="txT" r="txR" b="txB"/>
              <a:pathLst>
                <a:path w="90" h="206">
                  <a:moveTo>
                    <a:pt x="50" y="206"/>
                  </a:moveTo>
                  <a:lnTo>
                    <a:pt x="65" y="183"/>
                  </a:lnTo>
                  <a:lnTo>
                    <a:pt x="77" y="157"/>
                  </a:lnTo>
                  <a:lnTo>
                    <a:pt x="85" y="128"/>
                  </a:lnTo>
                  <a:lnTo>
                    <a:pt x="90" y="99"/>
                  </a:lnTo>
                  <a:lnTo>
                    <a:pt x="88" y="70"/>
                  </a:lnTo>
                  <a:lnTo>
                    <a:pt x="83" y="45"/>
                  </a:lnTo>
                  <a:lnTo>
                    <a:pt x="70" y="23"/>
                  </a:lnTo>
                  <a:lnTo>
                    <a:pt x="52" y="7"/>
                  </a:lnTo>
                  <a:lnTo>
                    <a:pt x="33" y="0"/>
                  </a:lnTo>
                  <a:lnTo>
                    <a:pt x="18" y="2"/>
                  </a:lnTo>
                  <a:lnTo>
                    <a:pt x="7" y="12"/>
                  </a:lnTo>
                  <a:lnTo>
                    <a:pt x="1" y="26"/>
                  </a:lnTo>
                  <a:lnTo>
                    <a:pt x="0" y="43"/>
                  </a:lnTo>
                  <a:lnTo>
                    <a:pt x="3" y="61"/>
                  </a:lnTo>
                  <a:lnTo>
                    <a:pt x="12" y="80"/>
                  </a:lnTo>
                  <a:lnTo>
                    <a:pt x="27" y="93"/>
                  </a:lnTo>
                  <a:lnTo>
                    <a:pt x="39" y="106"/>
                  </a:lnTo>
                  <a:lnTo>
                    <a:pt x="47" y="122"/>
                  </a:lnTo>
                  <a:lnTo>
                    <a:pt x="52" y="141"/>
                  </a:lnTo>
                  <a:lnTo>
                    <a:pt x="53" y="159"/>
                  </a:lnTo>
                  <a:lnTo>
                    <a:pt x="53" y="178"/>
                  </a:lnTo>
                  <a:lnTo>
                    <a:pt x="53" y="193"/>
                  </a:lnTo>
                  <a:lnTo>
                    <a:pt x="50" y="203"/>
                  </a:lnTo>
                  <a:lnTo>
                    <a:pt x="50" y="206"/>
                  </a:lnTo>
                  <a:close/>
                </a:path>
              </a:pathLst>
            </a:custGeom>
            <a:solidFill>
              <a:srgbClr val="6800E0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290" name="Freeform 296"/>
            <p:cNvSpPr/>
            <p:nvPr/>
          </p:nvSpPr>
          <p:spPr>
            <a:xfrm>
              <a:off x="3283" y="2583"/>
              <a:ext cx="100" cy="50"/>
            </a:xfrm>
            <a:custGeom>
              <a:avLst/>
              <a:gdLst>
                <a:gd name="txL" fmla="*/ 0 w 201"/>
                <a:gd name="txT" fmla="*/ 0 h 99"/>
                <a:gd name="txR" fmla="*/ 201 w 201"/>
                <a:gd name="txB" fmla="*/ 99 h 99"/>
              </a:gdLst>
              <a:ahLst/>
              <a:cxnLst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</a:cxnLst>
              <a:rect l="txL" t="txT" r="txR" b="txB"/>
              <a:pathLst>
                <a:path w="201" h="99">
                  <a:moveTo>
                    <a:pt x="0" y="78"/>
                  </a:moveTo>
                  <a:lnTo>
                    <a:pt x="13" y="84"/>
                  </a:lnTo>
                  <a:lnTo>
                    <a:pt x="26" y="88"/>
                  </a:lnTo>
                  <a:lnTo>
                    <a:pt x="39" y="92"/>
                  </a:lnTo>
                  <a:lnTo>
                    <a:pt x="53" y="95"/>
                  </a:lnTo>
                  <a:lnTo>
                    <a:pt x="68" y="98"/>
                  </a:lnTo>
                  <a:lnTo>
                    <a:pt x="83" y="99"/>
                  </a:lnTo>
                  <a:lnTo>
                    <a:pt x="98" y="99"/>
                  </a:lnTo>
                  <a:lnTo>
                    <a:pt x="113" y="99"/>
                  </a:lnTo>
                  <a:lnTo>
                    <a:pt x="127" y="96"/>
                  </a:lnTo>
                  <a:lnTo>
                    <a:pt x="140" y="93"/>
                  </a:lnTo>
                  <a:lnTo>
                    <a:pt x="152" y="90"/>
                  </a:lnTo>
                  <a:lnTo>
                    <a:pt x="165" y="84"/>
                  </a:lnTo>
                  <a:lnTo>
                    <a:pt x="175" y="77"/>
                  </a:lnTo>
                  <a:lnTo>
                    <a:pt x="184" y="68"/>
                  </a:lnTo>
                  <a:lnTo>
                    <a:pt x="191" y="58"/>
                  </a:lnTo>
                  <a:lnTo>
                    <a:pt x="197" y="47"/>
                  </a:lnTo>
                  <a:lnTo>
                    <a:pt x="201" y="27"/>
                  </a:lnTo>
                  <a:lnTo>
                    <a:pt x="196" y="12"/>
                  </a:lnTo>
                  <a:lnTo>
                    <a:pt x="186" y="3"/>
                  </a:lnTo>
                  <a:lnTo>
                    <a:pt x="171" y="0"/>
                  </a:lnTo>
                  <a:lnTo>
                    <a:pt x="153" y="2"/>
                  </a:lnTo>
                  <a:lnTo>
                    <a:pt x="136" y="9"/>
                  </a:lnTo>
                  <a:lnTo>
                    <a:pt x="120" y="20"/>
                  </a:lnTo>
                  <a:lnTo>
                    <a:pt x="108" y="38"/>
                  </a:lnTo>
                  <a:lnTo>
                    <a:pt x="98" y="52"/>
                  </a:lnTo>
                  <a:lnTo>
                    <a:pt x="83" y="62"/>
                  </a:lnTo>
                  <a:lnTo>
                    <a:pt x="66" y="69"/>
                  </a:lnTo>
                  <a:lnTo>
                    <a:pt x="47" y="73"/>
                  </a:lnTo>
                  <a:lnTo>
                    <a:pt x="29" y="76"/>
                  </a:lnTo>
                  <a:lnTo>
                    <a:pt x="14" y="78"/>
                  </a:lnTo>
                  <a:lnTo>
                    <a:pt x="4" y="78"/>
                  </a:lnTo>
                  <a:lnTo>
                    <a:pt x="0" y="78"/>
                  </a:lnTo>
                  <a:close/>
                </a:path>
              </a:pathLst>
            </a:custGeom>
            <a:solidFill>
              <a:srgbClr val="6800E0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291" name="Freeform 297"/>
            <p:cNvSpPr/>
            <p:nvPr/>
          </p:nvSpPr>
          <p:spPr>
            <a:xfrm>
              <a:off x="3281" y="2628"/>
              <a:ext cx="99" cy="50"/>
            </a:xfrm>
            <a:custGeom>
              <a:avLst/>
              <a:gdLst>
                <a:gd name="txL" fmla="*/ 0 w 198"/>
                <a:gd name="txT" fmla="*/ 0 h 100"/>
                <a:gd name="txR" fmla="*/ 198 w 198"/>
                <a:gd name="txB" fmla="*/ 100 h 100"/>
              </a:gdLst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0" y="0"/>
                </a:cxn>
              </a:cxnLst>
              <a:rect l="txL" t="txT" r="txR" b="txB"/>
              <a:pathLst>
                <a:path w="198" h="100">
                  <a:moveTo>
                    <a:pt x="0" y="0"/>
                  </a:moveTo>
                  <a:lnTo>
                    <a:pt x="15" y="23"/>
                  </a:lnTo>
                  <a:lnTo>
                    <a:pt x="33" y="44"/>
                  </a:lnTo>
                  <a:lnTo>
                    <a:pt x="55" y="65"/>
                  </a:lnTo>
                  <a:lnTo>
                    <a:pt x="79" y="81"/>
                  </a:lnTo>
                  <a:lnTo>
                    <a:pt x="105" y="94"/>
                  </a:lnTo>
                  <a:lnTo>
                    <a:pt x="130" y="100"/>
                  </a:lnTo>
                  <a:lnTo>
                    <a:pt x="154" y="99"/>
                  </a:lnTo>
                  <a:lnTo>
                    <a:pt x="177" y="89"/>
                  </a:lnTo>
                  <a:lnTo>
                    <a:pt x="192" y="76"/>
                  </a:lnTo>
                  <a:lnTo>
                    <a:pt x="198" y="61"/>
                  </a:lnTo>
                  <a:lnTo>
                    <a:pt x="194" y="47"/>
                  </a:lnTo>
                  <a:lnTo>
                    <a:pt x="184" y="35"/>
                  </a:lnTo>
                  <a:lnTo>
                    <a:pt x="169" y="26"/>
                  </a:lnTo>
                  <a:lnTo>
                    <a:pt x="151" y="21"/>
                  </a:lnTo>
                  <a:lnTo>
                    <a:pt x="131" y="23"/>
                  </a:lnTo>
                  <a:lnTo>
                    <a:pt x="111" y="29"/>
                  </a:lnTo>
                  <a:lnTo>
                    <a:pt x="95" y="34"/>
                  </a:lnTo>
                  <a:lnTo>
                    <a:pt x="78" y="34"/>
                  </a:lnTo>
                  <a:lnTo>
                    <a:pt x="58" y="29"/>
                  </a:lnTo>
                  <a:lnTo>
                    <a:pt x="41" y="23"/>
                  </a:lnTo>
                  <a:lnTo>
                    <a:pt x="25" y="15"/>
                  </a:lnTo>
                  <a:lnTo>
                    <a:pt x="11" y="8"/>
                  </a:lnTo>
                  <a:lnTo>
                    <a:pt x="3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800E0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292" name="Freeform 298"/>
            <p:cNvSpPr/>
            <p:nvPr/>
          </p:nvSpPr>
          <p:spPr>
            <a:xfrm>
              <a:off x="3273" y="2637"/>
              <a:ext cx="68" cy="87"/>
            </a:xfrm>
            <a:custGeom>
              <a:avLst/>
              <a:gdLst>
                <a:gd name="txL" fmla="*/ 0 w 136"/>
                <a:gd name="txT" fmla="*/ 0 h 174"/>
                <a:gd name="txR" fmla="*/ 136 w 136"/>
                <a:gd name="txB" fmla="*/ 174 h 174"/>
              </a:gdLst>
              <a:ahLst/>
              <a:cxnLst>
                <a:cxn ang="0">
                  <a:pos x="0" y="0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0" y="0"/>
                </a:cxn>
              </a:cxnLst>
              <a:rect l="txL" t="txT" r="txR" b="txB"/>
              <a:pathLst>
                <a:path w="136" h="174">
                  <a:moveTo>
                    <a:pt x="0" y="0"/>
                  </a:moveTo>
                  <a:lnTo>
                    <a:pt x="0" y="28"/>
                  </a:lnTo>
                  <a:lnTo>
                    <a:pt x="2" y="56"/>
                  </a:lnTo>
                  <a:lnTo>
                    <a:pt x="10" y="85"/>
                  </a:lnTo>
                  <a:lnTo>
                    <a:pt x="20" y="113"/>
                  </a:lnTo>
                  <a:lnTo>
                    <a:pt x="35" y="137"/>
                  </a:lnTo>
                  <a:lnTo>
                    <a:pt x="53" y="157"/>
                  </a:lnTo>
                  <a:lnTo>
                    <a:pt x="74" y="169"/>
                  </a:lnTo>
                  <a:lnTo>
                    <a:pt x="99" y="174"/>
                  </a:lnTo>
                  <a:lnTo>
                    <a:pt x="118" y="170"/>
                  </a:lnTo>
                  <a:lnTo>
                    <a:pt x="131" y="161"/>
                  </a:lnTo>
                  <a:lnTo>
                    <a:pt x="136" y="147"/>
                  </a:lnTo>
                  <a:lnTo>
                    <a:pt x="133" y="132"/>
                  </a:lnTo>
                  <a:lnTo>
                    <a:pt x="126" y="116"/>
                  </a:lnTo>
                  <a:lnTo>
                    <a:pt x="114" y="102"/>
                  </a:lnTo>
                  <a:lnTo>
                    <a:pt x="96" y="92"/>
                  </a:lnTo>
                  <a:lnTo>
                    <a:pt x="77" y="88"/>
                  </a:lnTo>
                  <a:lnTo>
                    <a:pt x="61" y="83"/>
                  </a:lnTo>
                  <a:lnTo>
                    <a:pt x="46" y="73"/>
                  </a:lnTo>
                  <a:lnTo>
                    <a:pt x="32" y="59"/>
                  </a:lnTo>
                  <a:lnTo>
                    <a:pt x="21" y="43"/>
                  </a:lnTo>
                  <a:lnTo>
                    <a:pt x="12" y="26"/>
                  </a:lnTo>
                  <a:lnTo>
                    <a:pt x="5" y="13"/>
                  </a:lnTo>
                  <a:lnTo>
                    <a:pt x="1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800E0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293" name="Freeform 299"/>
            <p:cNvSpPr/>
            <p:nvPr/>
          </p:nvSpPr>
          <p:spPr>
            <a:xfrm>
              <a:off x="3028" y="2593"/>
              <a:ext cx="234" cy="81"/>
            </a:xfrm>
            <a:custGeom>
              <a:avLst/>
              <a:gdLst>
                <a:gd name="txL" fmla="*/ 0 w 469"/>
                <a:gd name="txT" fmla="*/ 0 h 163"/>
                <a:gd name="txR" fmla="*/ 469 w 469"/>
                <a:gd name="txB" fmla="*/ 163 h 163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txL" t="txT" r="txR" b="txB"/>
              <a:pathLst>
                <a:path w="469" h="163">
                  <a:moveTo>
                    <a:pt x="9" y="5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6" y="8"/>
                  </a:lnTo>
                  <a:lnTo>
                    <a:pt x="16" y="19"/>
                  </a:lnTo>
                  <a:lnTo>
                    <a:pt x="32" y="34"/>
                  </a:lnTo>
                  <a:lnTo>
                    <a:pt x="53" y="50"/>
                  </a:lnTo>
                  <a:lnTo>
                    <a:pt x="78" y="67"/>
                  </a:lnTo>
                  <a:lnTo>
                    <a:pt x="107" y="85"/>
                  </a:lnTo>
                  <a:lnTo>
                    <a:pt x="138" y="104"/>
                  </a:lnTo>
                  <a:lnTo>
                    <a:pt x="173" y="121"/>
                  </a:lnTo>
                  <a:lnTo>
                    <a:pt x="210" y="137"/>
                  </a:lnTo>
                  <a:lnTo>
                    <a:pt x="248" y="149"/>
                  </a:lnTo>
                  <a:lnTo>
                    <a:pt x="287" y="158"/>
                  </a:lnTo>
                  <a:lnTo>
                    <a:pt x="326" y="163"/>
                  </a:lnTo>
                  <a:lnTo>
                    <a:pt x="366" y="161"/>
                  </a:lnTo>
                  <a:lnTo>
                    <a:pt x="405" y="154"/>
                  </a:lnTo>
                  <a:lnTo>
                    <a:pt x="425" y="146"/>
                  </a:lnTo>
                  <a:lnTo>
                    <a:pt x="440" y="135"/>
                  </a:lnTo>
                  <a:lnTo>
                    <a:pt x="451" y="121"/>
                  </a:lnTo>
                  <a:lnTo>
                    <a:pt x="460" y="106"/>
                  </a:lnTo>
                  <a:lnTo>
                    <a:pt x="464" y="91"/>
                  </a:lnTo>
                  <a:lnTo>
                    <a:pt x="468" y="80"/>
                  </a:lnTo>
                  <a:lnTo>
                    <a:pt x="469" y="72"/>
                  </a:lnTo>
                  <a:lnTo>
                    <a:pt x="469" y="68"/>
                  </a:lnTo>
                  <a:lnTo>
                    <a:pt x="468" y="70"/>
                  </a:lnTo>
                  <a:lnTo>
                    <a:pt x="465" y="76"/>
                  </a:lnTo>
                  <a:lnTo>
                    <a:pt x="462" y="85"/>
                  </a:lnTo>
                  <a:lnTo>
                    <a:pt x="455" y="97"/>
                  </a:lnTo>
                  <a:lnTo>
                    <a:pt x="445" y="108"/>
                  </a:lnTo>
                  <a:lnTo>
                    <a:pt x="432" y="121"/>
                  </a:lnTo>
                  <a:lnTo>
                    <a:pt x="415" y="131"/>
                  </a:lnTo>
                  <a:lnTo>
                    <a:pt x="393" y="139"/>
                  </a:lnTo>
                  <a:lnTo>
                    <a:pt x="366" y="145"/>
                  </a:lnTo>
                  <a:lnTo>
                    <a:pt x="335" y="145"/>
                  </a:lnTo>
                  <a:lnTo>
                    <a:pt x="297" y="142"/>
                  </a:lnTo>
                  <a:lnTo>
                    <a:pt x="255" y="130"/>
                  </a:lnTo>
                  <a:lnTo>
                    <a:pt x="204" y="113"/>
                  </a:lnTo>
                  <a:lnTo>
                    <a:pt x="146" y="87"/>
                  </a:lnTo>
                  <a:lnTo>
                    <a:pt x="82" y="51"/>
                  </a:lnTo>
                  <a:lnTo>
                    <a:pt x="9" y="5"/>
                  </a:lnTo>
                  <a:close/>
                </a:path>
              </a:pathLst>
            </a:custGeom>
            <a:solidFill>
              <a:srgbClr val="6800E0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294" name="Freeform 300"/>
            <p:cNvSpPr/>
            <p:nvPr/>
          </p:nvSpPr>
          <p:spPr>
            <a:xfrm>
              <a:off x="3125" y="2508"/>
              <a:ext cx="71" cy="73"/>
            </a:xfrm>
            <a:custGeom>
              <a:avLst/>
              <a:gdLst>
                <a:gd name="txL" fmla="*/ 0 w 142"/>
                <a:gd name="txT" fmla="*/ 0 h 145"/>
                <a:gd name="txR" fmla="*/ 142 w 142"/>
                <a:gd name="txB" fmla="*/ 145 h 145"/>
              </a:gdLst>
              <a:ahLst/>
              <a:cxnLst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</a:cxnLst>
              <a:rect l="txL" t="txT" r="txR" b="txB"/>
              <a:pathLst>
                <a:path w="142" h="145">
                  <a:moveTo>
                    <a:pt x="89" y="123"/>
                  </a:moveTo>
                  <a:lnTo>
                    <a:pt x="85" y="134"/>
                  </a:lnTo>
                  <a:lnTo>
                    <a:pt x="76" y="140"/>
                  </a:lnTo>
                  <a:lnTo>
                    <a:pt x="67" y="145"/>
                  </a:lnTo>
                  <a:lnTo>
                    <a:pt x="57" y="145"/>
                  </a:lnTo>
                  <a:lnTo>
                    <a:pt x="48" y="140"/>
                  </a:lnTo>
                  <a:lnTo>
                    <a:pt x="41" y="134"/>
                  </a:lnTo>
                  <a:lnTo>
                    <a:pt x="37" y="124"/>
                  </a:lnTo>
                  <a:lnTo>
                    <a:pt x="36" y="113"/>
                  </a:lnTo>
                  <a:lnTo>
                    <a:pt x="30" y="114"/>
                  </a:lnTo>
                  <a:lnTo>
                    <a:pt x="25" y="114"/>
                  </a:lnTo>
                  <a:lnTo>
                    <a:pt x="20" y="113"/>
                  </a:lnTo>
                  <a:lnTo>
                    <a:pt x="15" y="112"/>
                  </a:lnTo>
                  <a:lnTo>
                    <a:pt x="11" y="108"/>
                  </a:lnTo>
                  <a:lnTo>
                    <a:pt x="7" y="105"/>
                  </a:lnTo>
                  <a:lnTo>
                    <a:pt x="4" y="101"/>
                  </a:lnTo>
                  <a:lnTo>
                    <a:pt x="2" y="97"/>
                  </a:lnTo>
                  <a:lnTo>
                    <a:pt x="0" y="86"/>
                  </a:lnTo>
                  <a:lnTo>
                    <a:pt x="3" y="76"/>
                  </a:lnTo>
                  <a:lnTo>
                    <a:pt x="9" y="68"/>
                  </a:lnTo>
                  <a:lnTo>
                    <a:pt x="18" y="62"/>
                  </a:lnTo>
                  <a:lnTo>
                    <a:pt x="12" y="53"/>
                  </a:lnTo>
                  <a:lnTo>
                    <a:pt x="10" y="43"/>
                  </a:lnTo>
                  <a:lnTo>
                    <a:pt x="11" y="32"/>
                  </a:lnTo>
                  <a:lnTo>
                    <a:pt x="15" y="23"/>
                  </a:lnTo>
                  <a:lnTo>
                    <a:pt x="19" y="20"/>
                  </a:lnTo>
                  <a:lnTo>
                    <a:pt x="24" y="17"/>
                  </a:lnTo>
                  <a:lnTo>
                    <a:pt x="28" y="16"/>
                  </a:lnTo>
                  <a:lnTo>
                    <a:pt x="33" y="15"/>
                  </a:lnTo>
                  <a:lnTo>
                    <a:pt x="38" y="15"/>
                  </a:lnTo>
                  <a:lnTo>
                    <a:pt x="43" y="16"/>
                  </a:lnTo>
                  <a:lnTo>
                    <a:pt x="49" y="18"/>
                  </a:lnTo>
                  <a:lnTo>
                    <a:pt x="53" y="21"/>
                  </a:lnTo>
                  <a:lnTo>
                    <a:pt x="58" y="10"/>
                  </a:lnTo>
                  <a:lnTo>
                    <a:pt x="66" y="3"/>
                  </a:lnTo>
                  <a:lnTo>
                    <a:pt x="75" y="0"/>
                  </a:lnTo>
                  <a:lnTo>
                    <a:pt x="86" y="0"/>
                  </a:lnTo>
                  <a:lnTo>
                    <a:pt x="95" y="3"/>
                  </a:lnTo>
                  <a:lnTo>
                    <a:pt x="102" y="10"/>
                  </a:lnTo>
                  <a:lnTo>
                    <a:pt x="106" y="21"/>
                  </a:lnTo>
                  <a:lnTo>
                    <a:pt x="106" y="31"/>
                  </a:lnTo>
                  <a:lnTo>
                    <a:pt x="112" y="30"/>
                  </a:lnTo>
                  <a:lnTo>
                    <a:pt x="118" y="30"/>
                  </a:lnTo>
                  <a:lnTo>
                    <a:pt x="123" y="31"/>
                  </a:lnTo>
                  <a:lnTo>
                    <a:pt x="128" y="33"/>
                  </a:lnTo>
                  <a:lnTo>
                    <a:pt x="133" y="36"/>
                  </a:lnTo>
                  <a:lnTo>
                    <a:pt x="136" y="39"/>
                  </a:lnTo>
                  <a:lnTo>
                    <a:pt x="139" y="44"/>
                  </a:lnTo>
                  <a:lnTo>
                    <a:pt x="141" y="48"/>
                  </a:lnTo>
                  <a:lnTo>
                    <a:pt x="142" y="58"/>
                  </a:lnTo>
                  <a:lnTo>
                    <a:pt x="140" y="68"/>
                  </a:lnTo>
                  <a:lnTo>
                    <a:pt x="134" y="76"/>
                  </a:lnTo>
                  <a:lnTo>
                    <a:pt x="125" y="83"/>
                  </a:lnTo>
                  <a:lnTo>
                    <a:pt x="131" y="92"/>
                  </a:lnTo>
                  <a:lnTo>
                    <a:pt x="133" y="101"/>
                  </a:lnTo>
                  <a:lnTo>
                    <a:pt x="132" y="112"/>
                  </a:lnTo>
                  <a:lnTo>
                    <a:pt x="127" y="121"/>
                  </a:lnTo>
                  <a:lnTo>
                    <a:pt x="124" y="124"/>
                  </a:lnTo>
                  <a:lnTo>
                    <a:pt x="119" y="127"/>
                  </a:lnTo>
                  <a:lnTo>
                    <a:pt x="114" y="129"/>
                  </a:lnTo>
                  <a:lnTo>
                    <a:pt x="110" y="129"/>
                  </a:lnTo>
                  <a:lnTo>
                    <a:pt x="104" y="129"/>
                  </a:lnTo>
                  <a:lnTo>
                    <a:pt x="100" y="128"/>
                  </a:lnTo>
                  <a:lnTo>
                    <a:pt x="94" y="127"/>
                  </a:lnTo>
                  <a:lnTo>
                    <a:pt x="89" y="123"/>
                  </a:lnTo>
                  <a:close/>
                </a:path>
              </a:pathLst>
            </a:custGeom>
            <a:solidFill>
              <a:srgbClr val="6800E0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295" name="Freeform 301"/>
            <p:cNvSpPr/>
            <p:nvPr/>
          </p:nvSpPr>
          <p:spPr>
            <a:xfrm>
              <a:off x="3149" y="2534"/>
              <a:ext cx="21" cy="20"/>
            </a:xfrm>
            <a:custGeom>
              <a:avLst/>
              <a:gdLst>
                <a:gd name="txL" fmla="*/ 0 w 40"/>
                <a:gd name="txT" fmla="*/ 0 h 39"/>
                <a:gd name="txR" fmla="*/ 40 w 40"/>
                <a:gd name="txB" fmla="*/ 39 h 39"/>
              </a:gdLst>
              <a:ahLst/>
              <a:cxnLst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</a:cxnLst>
              <a:rect l="txL" t="txT" r="txR" b="txB"/>
              <a:pathLst>
                <a:path w="40" h="39">
                  <a:moveTo>
                    <a:pt x="39" y="14"/>
                  </a:moveTo>
                  <a:lnTo>
                    <a:pt x="36" y="7"/>
                  </a:lnTo>
                  <a:lnTo>
                    <a:pt x="29" y="2"/>
                  </a:lnTo>
                  <a:lnTo>
                    <a:pt x="22" y="0"/>
                  </a:lnTo>
                  <a:lnTo>
                    <a:pt x="14" y="1"/>
                  </a:lnTo>
                  <a:lnTo>
                    <a:pt x="7" y="4"/>
                  </a:lnTo>
                  <a:lnTo>
                    <a:pt x="2" y="11"/>
                  </a:lnTo>
                  <a:lnTo>
                    <a:pt x="0" y="18"/>
                  </a:lnTo>
                  <a:lnTo>
                    <a:pt x="1" y="26"/>
                  </a:lnTo>
                  <a:lnTo>
                    <a:pt x="5" y="32"/>
                  </a:lnTo>
                  <a:lnTo>
                    <a:pt x="12" y="37"/>
                  </a:lnTo>
                  <a:lnTo>
                    <a:pt x="18" y="39"/>
                  </a:lnTo>
                  <a:lnTo>
                    <a:pt x="26" y="38"/>
                  </a:lnTo>
                  <a:lnTo>
                    <a:pt x="33" y="34"/>
                  </a:lnTo>
                  <a:lnTo>
                    <a:pt x="38" y="29"/>
                  </a:lnTo>
                  <a:lnTo>
                    <a:pt x="40" y="22"/>
                  </a:lnTo>
                  <a:lnTo>
                    <a:pt x="39" y="14"/>
                  </a:lnTo>
                  <a:close/>
                </a:path>
              </a:pathLst>
            </a:custGeom>
            <a:solidFill>
              <a:srgbClr val="FFFF93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296" name="Freeform 302"/>
            <p:cNvSpPr/>
            <p:nvPr/>
          </p:nvSpPr>
          <p:spPr>
            <a:xfrm>
              <a:off x="2944" y="2499"/>
              <a:ext cx="26" cy="26"/>
            </a:xfrm>
            <a:custGeom>
              <a:avLst/>
              <a:gdLst>
                <a:gd name="txL" fmla="*/ 0 w 52"/>
                <a:gd name="txT" fmla="*/ 0 h 50"/>
                <a:gd name="txR" fmla="*/ 52 w 52"/>
                <a:gd name="txB" fmla="*/ 50 h 50"/>
              </a:gdLst>
              <a:ahLst/>
              <a:cxnLst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</a:cxnLst>
              <a:rect l="txL" t="txT" r="txR" b="txB"/>
              <a:pathLst>
                <a:path w="52" h="50">
                  <a:moveTo>
                    <a:pt x="26" y="50"/>
                  </a:moveTo>
                  <a:lnTo>
                    <a:pt x="37" y="48"/>
                  </a:lnTo>
                  <a:lnTo>
                    <a:pt x="45" y="42"/>
                  </a:lnTo>
                  <a:lnTo>
                    <a:pt x="49" y="34"/>
                  </a:lnTo>
                  <a:lnTo>
                    <a:pt x="52" y="25"/>
                  </a:lnTo>
                  <a:lnTo>
                    <a:pt x="49" y="15"/>
                  </a:lnTo>
                  <a:lnTo>
                    <a:pt x="45" y="6"/>
                  </a:lnTo>
                  <a:lnTo>
                    <a:pt x="37" y="2"/>
                  </a:lnTo>
                  <a:lnTo>
                    <a:pt x="26" y="0"/>
                  </a:lnTo>
                  <a:lnTo>
                    <a:pt x="16" y="2"/>
                  </a:lnTo>
                  <a:lnTo>
                    <a:pt x="8" y="6"/>
                  </a:lnTo>
                  <a:lnTo>
                    <a:pt x="2" y="15"/>
                  </a:lnTo>
                  <a:lnTo>
                    <a:pt x="0" y="25"/>
                  </a:lnTo>
                  <a:lnTo>
                    <a:pt x="2" y="34"/>
                  </a:lnTo>
                  <a:lnTo>
                    <a:pt x="8" y="42"/>
                  </a:lnTo>
                  <a:lnTo>
                    <a:pt x="16" y="48"/>
                  </a:lnTo>
                  <a:lnTo>
                    <a:pt x="26" y="50"/>
                  </a:lnTo>
                  <a:close/>
                </a:path>
              </a:pathLst>
            </a:custGeom>
            <a:solidFill>
              <a:srgbClr val="FFFF93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297" name="Freeform 303"/>
            <p:cNvSpPr/>
            <p:nvPr/>
          </p:nvSpPr>
          <p:spPr>
            <a:xfrm>
              <a:off x="2930" y="2414"/>
              <a:ext cx="56" cy="78"/>
            </a:xfrm>
            <a:custGeom>
              <a:avLst/>
              <a:gdLst>
                <a:gd name="txL" fmla="*/ 0 w 113"/>
                <a:gd name="txT" fmla="*/ 0 h 156"/>
                <a:gd name="txR" fmla="*/ 113 w 113"/>
                <a:gd name="txB" fmla="*/ 156 h 156"/>
              </a:gdLst>
              <a:ahLst/>
              <a:cxnLst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</a:cxnLst>
              <a:rect l="txL" t="txT" r="txR" b="txB"/>
              <a:pathLst>
                <a:path w="113" h="156">
                  <a:moveTo>
                    <a:pt x="69" y="156"/>
                  </a:moveTo>
                  <a:lnTo>
                    <a:pt x="44" y="156"/>
                  </a:lnTo>
                  <a:lnTo>
                    <a:pt x="39" y="149"/>
                  </a:lnTo>
                  <a:lnTo>
                    <a:pt x="29" y="131"/>
                  </a:lnTo>
                  <a:lnTo>
                    <a:pt x="17" y="106"/>
                  </a:lnTo>
                  <a:lnTo>
                    <a:pt x="6" y="77"/>
                  </a:lnTo>
                  <a:lnTo>
                    <a:pt x="0" y="50"/>
                  </a:lnTo>
                  <a:lnTo>
                    <a:pt x="5" y="24"/>
                  </a:lnTo>
                  <a:lnTo>
                    <a:pt x="22" y="7"/>
                  </a:lnTo>
                  <a:lnTo>
                    <a:pt x="55" y="0"/>
                  </a:lnTo>
                  <a:lnTo>
                    <a:pt x="91" y="7"/>
                  </a:lnTo>
                  <a:lnTo>
                    <a:pt x="108" y="24"/>
                  </a:lnTo>
                  <a:lnTo>
                    <a:pt x="113" y="50"/>
                  </a:lnTo>
                  <a:lnTo>
                    <a:pt x="107" y="77"/>
                  </a:lnTo>
                  <a:lnTo>
                    <a:pt x="97" y="106"/>
                  </a:lnTo>
                  <a:lnTo>
                    <a:pt x="84" y="131"/>
                  </a:lnTo>
                  <a:lnTo>
                    <a:pt x="74" y="149"/>
                  </a:lnTo>
                  <a:lnTo>
                    <a:pt x="69" y="156"/>
                  </a:lnTo>
                  <a:close/>
                </a:path>
              </a:pathLst>
            </a:custGeom>
            <a:solidFill>
              <a:srgbClr val="6800E0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298" name="Freeform 304"/>
            <p:cNvSpPr/>
            <p:nvPr/>
          </p:nvSpPr>
          <p:spPr>
            <a:xfrm>
              <a:off x="2930" y="2414"/>
              <a:ext cx="56" cy="78"/>
            </a:xfrm>
            <a:custGeom>
              <a:avLst/>
              <a:gdLst>
                <a:gd name="txL" fmla="*/ 0 w 113"/>
                <a:gd name="txT" fmla="*/ 0 h 156"/>
                <a:gd name="txR" fmla="*/ 113 w 113"/>
                <a:gd name="txB" fmla="*/ 156 h 156"/>
              </a:gdLst>
              <a:ahLst/>
              <a:cxnLst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</a:cxnLst>
              <a:rect l="txL" t="txT" r="txR" b="txB"/>
              <a:pathLst>
                <a:path w="113" h="156">
                  <a:moveTo>
                    <a:pt x="69" y="156"/>
                  </a:moveTo>
                  <a:lnTo>
                    <a:pt x="44" y="156"/>
                  </a:lnTo>
                  <a:lnTo>
                    <a:pt x="39" y="149"/>
                  </a:lnTo>
                  <a:lnTo>
                    <a:pt x="29" y="131"/>
                  </a:lnTo>
                  <a:lnTo>
                    <a:pt x="17" y="106"/>
                  </a:lnTo>
                  <a:lnTo>
                    <a:pt x="6" y="77"/>
                  </a:lnTo>
                  <a:lnTo>
                    <a:pt x="0" y="50"/>
                  </a:lnTo>
                  <a:lnTo>
                    <a:pt x="5" y="24"/>
                  </a:lnTo>
                  <a:lnTo>
                    <a:pt x="22" y="7"/>
                  </a:lnTo>
                  <a:lnTo>
                    <a:pt x="55" y="0"/>
                  </a:lnTo>
                  <a:lnTo>
                    <a:pt x="91" y="7"/>
                  </a:lnTo>
                  <a:lnTo>
                    <a:pt x="108" y="24"/>
                  </a:lnTo>
                  <a:lnTo>
                    <a:pt x="113" y="50"/>
                  </a:lnTo>
                  <a:lnTo>
                    <a:pt x="107" y="77"/>
                  </a:lnTo>
                  <a:lnTo>
                    <a:pt x="97" y="106"/>
                  </a:lnTo>
                  <a:lnTo>
                    <a:pt x="84" y="131"/>
                  </a:lnTo>
                  <a:lnTo>
                    <a:pt x="74" y="149"/>
                  </a:lnTo>
                  <a:lnTo>
                    <a:pt x="69" y="156"/>
                  </a:lnTo>
                  <a:close/>
                </a:path>
              </a:pathLst>
            </a:custGeom>
            <a:solidFill>
              <a:srgbClr val="6800E0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299" name="Freeform 305"/>
            <p:cNvSpPr/>
            <p:nvPr/>
          </p:nvSpPr>
          <p:spPr>
            <a:xfrm>
              <a:off x="2972" y="2447"/>
              <a:ext cx="76" cy="61"/>
            </a:xfrm>
            <a:custGeom>
              <a:avLst/>
              <a:gdLst>
                <a:gd name="txL" fmla="*/ 0 w 152"/>
                <a:gd name="txT" fmla="*/ 0 h 123"/>
                <a:gd name="txR" fmla="*/ 152 w 152"/>
                <a:gd name="txB" fmla="*/ 123 h 123"/>
              </a:gdLst>
              <a:ahLst/>
              <a:cxnLst>
                <a:cxn ang="0">
                  <a:pos x="1" y="0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</a:cxnLst>
              <a:rect l="txL" t="txT" r="txR" b="txB"/>
              <a:pathLst>
                <a:path w="152" h="123">
                  <a:moveTo>
                    <a:pt x="13" y="122"/>
                  </a:moveTo>
                  <a:lnTo>
                    <a:pt x="0" y="100"/>
                  </a:lnTo>
                  <a:lnTo>
                    <a:pt x="4" y="93"/>
                  </a:lnTo>
                  <a:lnTo>
                    <a:pt x="14" y="75"/>
                  </a:lnTo>
                  <a:lnTo>
                    <a:pt x="29" y="52"/>
                  </a:lnTo>
                  <a:lnTo>
                    <a:pt x="48" y="27"/>
                  </a:lnTo>
                  <a:lnTo>
                    <a:pt x="70" y="9"/>
                  </a:lnTo>
                  <a:lnTo>
                    <a:pt x="93" y="0"/>
                  </a:lnTo>
                  <a:lnTo>
                    <a:pt x="118" y="5"/>
                  </a:lnTo>
                  <a:lnTo>
                    <a:pt x="141" y="32"/>
                  </a:lnTo>
                  <a:lnTo>
                    <a:pt x="149" y="50"/>
                  </a:lnTo>
                  <a:lnTo>
                    <a:pt x="152" y="65"/>
                  </a:lnTo>
                  <a:lnTo>
                    <a:pt x="151" y="79"/>
                  </a:lnTo>
                  <a:lnTo>
                    <a:pt x="146" y="91"/>
                  </a:lnTo>
                  <a:lnTo>
                    <a:pt x="138" y="99"/>
                  </a:lnTo>
                  <a:lnTo>
                    <a:pt x="127" y="107"/>
                  </a:lnTo>
                  <a:lnTo>
                    <a:pt x="114" y="113"/>
                  </a:lnTo>
                  <a:lnTo>
                    <a:pt x="99" y="116"/>
                  </a:lnTo>
                  <a:lnTo>
                    <a:pt x="84" y="120"/>
                  </a:lnTo>
                  <a:lnTo>
                    <a:pt x="69" y="121"/>
                  </a:lnTo>
                  <a:lnTo>
                    <a:pt x="54" y="122"/>
                  </a:lnTo>
                  <a:lnTo>
                    <a:pt x="42" y="123"/>
                  </a:lnTo>
                  <a:lnTo>
                    <a:pt x="30" y="123"/>
                  </a:lnTo>
                  <a:lnTo>
                    <a:pt x="21" y="122"/>
                  </a:lnTo>
                  <a:lnTo>
                    <a:pt x="15" y="122"/>
                  </a:lnTo>
                  <a:lnTo>
                    <a:pt x="13" y="122"/>
                  </a:lnTo>
                  <a:close/>
                </a:path>
              </a:pathLst>
            </a:custGeom>
            <a:solidFill>
              <a:srgbClr val="6800E0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300" name="Freeform 306"/>
            <p:cNvSpPr/>
            <p:nvPr/>
          </p:nvSpPr>
          <p:spPr>
            <a:xfrm>
              <a:off x="2972" y="2517"/>
              <a:ext cx="76" cy="61"/>
            </a:xfrm>
            <a:custGeom>
              <a:avLst/>
              <a:gdLst>
                <a:gd name="txL" fmla="*/ 0 w 153"/>
                <a:gd name="txT" fmla="*/ 0 h 122"/>
                <a:gd name="txR" fmla="*/ 153 w 153"/>
                <a:gd name="txB" fmla="*/ 122 h 122"/>
              </a:gdLst>
              <a:ahLst/>
              <a:cxnLst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</a:cxnLst>
              <a:rect l="txL" t="txT" r="txR" b="txB"/>
              <a:pathLst>
                <a:path w="153" h="122">
                  <a:moveTo>
                    <a:pt x="0" y="23"/>
                  </a:moveTo>
                  <a:lnTo>
                    <a:pt x="13" y="1"/>
                  </a:lnTo>
                  <a:lnTo>
                    <a:pt x="15" y="1"/>
                  </a:lnTo>
                  <a:lnTo>
                    <a:pt x="21" y="1"/>
                  </a:lnTo>
                  <a:lnTo>
                    <a:pt x="30" y="0"/>
                  </a:lnTo>
                  <a:lnTo>
                    <a:pt x="42" y="0"/>
                  </a:lnTo>
                  <a:lnTo>
                    <a:pt x="54" y="1"/>
                  </a:lnTo>
                  <a:lnTo>
                    <a:pt x="69" y="2"/>
                  </a:lnTo>
                  <a:lnTo>
                    <a:pt x="84" y="4"/>
                  </a:lnTo>
                  <a:lnTo>
                    <a:pt x="99" y="7"/>
                  </a:lnTo>
                  <a:lnTo>
                    <a:pt x="114" y="10"/>
                  </a:lnTo>
                  <a:lnTo>
                    <a:pt x="127" y="16"/>
                  </a:lnTo>
                  <a:lnTo>
                    <a:pt x="138" y="23"/>
                  </a:lnTo>
                  <a:lnTo>
                    <a:pt x="146" y="32"/>
                  </a:lnTo>
                  <a:lnTo>
                    <a:pt x="152" y="43"/>
                  </a:lnTo>
                  <a:lnTo>
                    <a:pt x="153" y="55"/>
                  </a:lnTo>
                  <a:lnTo>
                    <a:pt x="150" y="70"/>
                  </a:lnTo>
                  <a:lnTo>
                    <a:pt x="142" y="89"/>
                  </a:lnTo>
                  <a:lnTo>
                    <a:pt x="118" y="115"/>
                  </a:lnTo>
                  <a:lnTo>
                    <a:pt x="93" y="122"/>
                  </a:lnTo>
                  <a:lnTo>
                    <a:pt x="70" y="114"/>
                  </a:lnTo>
                  <a:lnTo>
                    <a:pt x="48" y="95"/>
                  </a:lnTo>
                  <a:lnTo>
                    <a:pt x="29" y="72"/>
                  </a:lnTo>
                  <a:lnTo>
                    <a:pt x="14" y="48"/>
                  </a:lnTo>
                  <a:lnTo>
                    <a:pt x="4" y="30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6800E0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301" name="Freeform 307"/>
            <p:cNvSpPr/>
            <p:nvPr/>
          </p:nvSpPr>
          <p:spPr>
            <a:xfrm>
              <a:off x="2930" y="2532"/>
              <a:ext cx="55" cy="78"/>
            </a:xfrm>
            <a:custGeom>
              <a:avLst/>
              <a:gdLst>
                <a:gd name="txL" fmla="*/ 0 w 112"/>
                <a:gd name="txT" fmla="*/ 0 h 156"/>
                <a:gd name="txR" fmla="*/ 112 w 112"/>
                <a:gd name="txB" fmla="*/ 156 h 156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0"/>
                </a:cxn>
              </a:cxnLst>
              <a:rect l="txL" t="txT" r="txR" b="txB"/>
              <a:pathLst>
                <a:path w="112" h="156">
                  <a:moveTo>
                    <a:pt x="43" y="0"/>
                  </a:moveTo>
                  <a:lnTo>
                    <a:pt x="68" y="0"/>
                  </a:lnTo>
                  <a:lnTo>
                    <a:pt x="73" y="7"/>
                  </a:lnTo>
                  <a:lnTo>
                    <a:pt x="83" y="24"/>
                  </a:lnTo>
                  <a:lnTo>
                    <a:pt x="96" y="50"/>
                  </a:lnTo>
                  <a:lnTo>
                    <a:pt x="106" y="77"/>
                  </a:lnTo>
                  <a:lnTo>
                    <a:pt x="112" y="106"/>
                  </a:lnTo>
                  <a:lnTo>
                    <a:pt x="108" y="131"/>
                  </a:lnTo>
                  <a:lnTo>
                    <a:pt x="91" y="149"/>
                  </a:lnTo>
                  <a:lnTo>
                    <a:pt x="56" y="156"/>
                  </a:lnTo>
                  <a:lnTo>
                    <a:pt x="22" y="149"/>
                  </a:lnTo>
                  <a:lnTo>
                    <a:pt x="4" y="131"/>
                  </a:lnTo>
                  <a:lnTo>
                    <a:pt x="0" y="106"/>
                  </a:lnTo>
                  <a:lnTo>
                    <a:pt x="5" y="77"/>
                  </a:lnTo>
                  <a:lnTo>
                    <a:pt x="15" y="50"/>
                  </a:lnTo>
                  <a:lnTo>
                    <a:pt x="28" y="24"/>
                  </a:lnTo>
                  <a:lnTo>
                    <a:pt x="38" y="7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6800E0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302" name="Freeform 308"/>
            <p:cNvSpPr/>
            <p:nvPr/>
          </p:nvSpPr>
          <p:spPr>
            <a:xfrm>
              <a:off x="2868" y="2515"/>
              <a:ext cx="75" cy="62"/>
            </a:xfrm>
            <a:custGeom>
              <a:avLst/>
              <a:gdLst>
                <a:gd name="txL" fmla="*/ 0 w 151"/>
                <a:gd name="txT" fmla="*/ 0 h 123"/>
                <a:gd name="txR" fmla="*/ 151 w 151"/>
                <a:gd name="txB" fmla="*/ 123 h 123"/>
              </a:gdLst>
              <a:ahLst/>
              <a:cxnLst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</a:cxnLst>
              <a:rect l="txL" t="txT" r="txR" b="txB"/>
              <a:pathLst>
                <a:path w="151" h="123">
                  <a:moveTo>
                    <a:pt x="138" y="1"/>
                  </a:moveTo>
                  <a:lnTo>
                    <a:pt x="151" y="23"/>
                  </a:lnTo>
                  <a:lnTo>
                    <a:pt x="147" y="30"/>
                  </a:lnTo>
                  <a:lnTo>
                    <a:pt x="137" y="48"/>
                  </a:lnTo>
                  <a:lnTo>
                    <a:pt x="122" y="71"/>
                  </a:lnTo>
                  <a:lnTo>
                    <a:pt x="103" y="95"/>
                  </a:lnTo>
                  <a:lnTo>
                    <a:pt x="82" y="114"/>
                  </a:lnTo>
                  <a:lnTo>
                    <a:pt x="57" y="123"/>
                  </a:lnTo>
                  <a:lnTo>
                    <a:pt x="34" y="117"/>
                  </a:lnTo>
                  <a:lnTo>
                    <a:pt x="11" y="91"/>
                  </a:lnTo>
                  <a:lnTo>
                    <a:pt x="3" y="72"/>
                  </a:lnTo>
                  <a:lnTo>
                    <a:pt x="0" y="57"/>
                  </a:lnTo>
                  <a:lnTo>
                    <a:pt x="0" y="44"/>
                  </a:lnTo>
                  <a:lnTo>
                    <a:pt x="6" y="32"/>
                  </a:lnTo>
                  <a:lnTo>
                    <a:pt x="14" y="24"/>
                  </a:lnTo>
                  <a:lnTo>
                    <a:pt x="25" y="16"/>
                  </a:lnTo>
                  <a:lnTo>
                    <a:pt x="38" y="10"/>
                  </a:lnTo>
                  <a:lnTo>
                    <a:pt x="52" y="7"/>
                  </a:lnTo>
                  <a:lnTo>
                    <a:pt x="67" y="3"/>
                  </a:lnTo>
                  <a:lnTo>
                    <a:pt x="82" y="2"/>
                  </a:lnTo>
                  <a:lnTo>
                    <a:pt x="97" y="1"/>
                  </a:lnTo>
                  <a:lnTo>
                    <a:pt x="109" y="0"/>
                  </a:lnTo>
                  <a:lnTo>
                    <a:pt x="121" y="0"/>
                  </a:lnTo>
                  <a:lnTo>
                    <a:pt x="130" y="1"/>
                  </a:lnTo>
                  <a:lnTo>
                    <a:pt x="136" y="1"/>
                  </a:lnTo>
                  <a:lnTo>
                    <a:pt x="138" y="1"/>
                  </a:lnTo>
                  <a:close/>
                </a:path>
              </a:pathLst>
            </a:custGeom>
            <a:solidFill>
              <a:srgbClr val="6800E0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303" name="Freeform 309"/>
            <p:cNvSpPr/>
            <p:nvPr/>
          </p:nvSpPr>
          <p:spPr>
            <a:xfrm>
              <a:off x="2867" y="2446"/>
              <a:ext cx="76" cy="62"/>
            </a:xfrm>
            <a:custGeom>
              <a:avLst/>
              <a:gdLst>
                <a:gd name="txL" fmla="*/ 0 w 152"/>
                <a:gd name="txT" fmla="*/ 0 h 123"/>
                <a:gd name="txR" fmla="*/ 152 w 152"/>
                <a:gd name="txB" fmla="*/ 123 h 123"/>
              </a:gdLst>
              <a:ahLst/>
              <a:cxnLst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</a:cxnLst>
              <a:rect l="txL" t="txT" r="txR" b="txB"/>
              <a:pathLst>
                <a:path w="152" h="123">
                  <a:moveTo>
                    <a:pt x="152" y="99"/>
                  </a:moveTo>
                  <a:lnTo>
                    <a:pt x="139" y="122"/>
                  </a:lnTo>
                  <a:lnTo>
                    <a:pt x="137" y="122"/>
                  </a:lnTo>
                  <a:lnTo>
                    <a:pt x="131" y="122"/>
                  </a:lnTo>
                  <a:lnTo>
                    <a:pt x="122" y="123"/>
                  </a:lnTo>
                  <a:lnTo>
                    <a:pt x="110" y="122"/>
                  </a:lnTo>
                  <a:lnTo>
                    <a:pt x="98" y="122"/>
                  </a:lnTo>
                  <a:lnTo>
                    <a:pt x="83" y="121"/>
                  </a:lnTo>
                  <a:lnTo>
                    <a:pt x="68" y="118"/>
                  </a:lnTo>
                  <a:lnTo>
                    <a:pt x="53" y="116"/>
                  </a:lnTo>
                  <a:lnTo>
                    <a:pt x="39" y="111"/>
                  </a:lnTo>
                  <a:lnTo>
                    <a:pt x="26" y="106"/>
                  </a:lnTo>
                  <a:lnTo>
                    <a:pt x="15" y="99"/>
                  </a:lnTo>
                  <a:lnTo>
                    <a:pt x="7" y="91"/>
                  </a:lnTo>
                  <a:lnTo>
                    <a:pt x="1" y="79"/>
                  </a:lnTo>
                  <a:lnTo>
                    <a:pt x="0" y="66"/>
                  </a:lnTo>
                  <a:lnTo>
                    <a:pt x="3" y="51"/>
                  </a:lnTo>
                  <a:lnTo>
                    <a:pt x="11" y="33"/>
                  </a:lnTo>
                  <a:lnTo>
                    <a:pt x="34" y="6"/>
                  </a:lnTo>
                  <a:lnTo>
                    <a:pt x="58" y="0"/>
                  </a:lnTo>
                  <a:lnTo>
                    <a:pt x="83" y="8"/>
                  </a:lnTo>
                  <a:lnTo>
                    <a:pt x="104" y="27"/>
                  </a:lnTo>
                  <a:lnTo>
                    <a:pt x="123" y="50"/>
                  </a:lnTo>
                  <a:lnTo>
                    <a:pt x="138" y="73"/>
                  </a:lnTo>
                  <a:lnTo>
                    <a:pt x="148" y="92"/>
                  </a:lnTo>
                  <a:lnTo>
                    <a:pt x="152" y="99"/>
                  </a:lnTo>
                  <a:close/>
                </a:path>
              </a:pathLst>
            </a:custGeom>
            <a:solidFill>
              <a:srgbClr val="6800E0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304" name="Freeform 310"/>
            <p:cNvSpPr/>
            <p:nvPr/>
          </p:nvSpPr>
          <p:spPr>
            <a:xfrm>
              <a:off x="2555" y="2447"/>
              <a:ext cx="68" cy="74"/>
            </a:xfrm>
            <a:custGeom>
              <a:avLst/>
              <a:gdLst>
                <a:gd name="txL" fmla="*/ 0 w 136"/>
                <a:gd name="txT" fmla="*/ 0 h 148"/>
                <a:gd name="txR" fmla="*/ 136 w 136"/>
                <a:gd name="txB" fmla="*/ 148 h 148"/>
              </a:gdLst>
              <a:ahLst/>
              <a:cxnLst>
                <a:cxn ang="0">
                  <a:pos x="1" y="1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</a:cxnLst>
              <a:rect l="txL" t="txT" r="txR" b="txB"/>
              <a:pathLst>
                <a:path w="136" h="148">
                  <a:moveTo>
                    <a:pt x="14" y="75"/>
                  </a:moveTo>
                  <a:lnTo>
                    <a:pt x="6" y="67"/>
                  </a:lnTo>
                  <a:lnTo>
                    <a:pt x="1" y="57"/>
                  </a:lnTo>
                  <a:lnTo>
                    <a:pt x="0" y="47"/>
                  </a:lnTo>
                  <a:lnTo>
                    <a:pt x="4" y="38"/>
                  </a:lnTo>
                  <a:lnTo>
                    <a:pt x="7" y="33"/>
                  </a:lnTo>
                  <a:lnTo>
                    <a:pt x="11" y="30"/>
                  </a:lnTo>
                  <a:lnTo>
                    <a:pt x="15" y="27"/>
                  </a:lnTo>
                  <a:lnTo>
                    <a:pt x="20" y="25"/>
                  </a:lnTo>
                  <a:lnTo>
                    <a:pt x="24" y="25"/>
                  </a:lnTo>
                  <a:lnTo>
                    <a:pt x="30" y="25"/>
                  </a:lnTo>
                  <a:lnTo>
                    <a:pt x="35" y="25"/>
                  </a:lnTo>
                  <a:lnTo>
                    <a:pt x="41" y="27"/>
                  </a:lnTo>
                  <a:lnTo>
                    <a:pt x="43" y="16"/>
                  </a:lnTo>
                  <a:lnTo>
                    <a:pt x="50" y="8"/>
                  </a:lnTo>
                  <a:lnTo>
                    <a:pt x="58" y="2"/>
                  </a:lnTo>
                  <a:lnTo>
                    <a:pt x="68" y="0"/>
                  </a:lnTo>
                  <a:lnTo>
                    <a:pt x="79" y="2"/>
                  </a:lnTo>
                  <a:lnTo>
                    <a:pt x="87" y="8"/>
                  </a:lnTo>
                  <a:lnTo>
                    <a:pt x="92" y="16"/>
                  </a:lnTo>
                  <a:lnTo>
                    <a:pt x="95" y="26"/>
                  </a:lnTo>
                  <a:lnTo>
                    <a:pt x="100" y="24"/>
                  </a:lnTo>
                  <a:lnTo>
                    <a:pt x="105" y="23"/>
                  </a:lnTo>
                  <a:lnTo>
                    <a:pt x="111" y="23"/>
                  </a:lnTo>
                  <a:lnTo>
                    <a:pt x="117" y="24"/>
                  </a:lnTo>
                  <a:lnTo>
                    <a:pt x="121" y="26"/>
                  </a:lnTo>
                  <a:lnTo>
                    <a:pt x="126" y="29"/>
                  </a:lnTo>
                  <a:lnTo>
                    <a:pt x="129" y="32"/>
                  </a:lnTo>
                  <a:lnTo>
                    <a:pt x="133" y="37"/>
                  </a:lnTo>
                  <a:lnTo>
                    <a:pt x="136" y="46"/>
                  </a:lnTo>
                  <a:lnTo>
                    <a:pt x="135" y="56"/>
                  </a:lnTo>
                  <a:lnTo>
                    <a:pt x="130" y="65"/>
                  </a:lnTo>
                  <a:lnTo>
                    <a:pt x="122" y="73"/>
                  </a:lnTo>
                  <a:lnTo>
                    <a:pt x="130" y="80"/>
                  </a:lnTo>
                  <a:lnTo>
                    <a:pt x="135" y="90"/>
                  </a:lnTo>
                  <a:lnTo>
                    <a:pt x="136" y="100"/>
                  </a:lnTo>
                  <a:lnTo>
                    <a:pt x="133" y="110"/>
                  </a:lnTo>
                  <a:lnTo>
                    <a:pt x="129" y="115"/>
                  </a:lnTo>
                  <a:lnTo>
                    <a:pt x="126" y="118"/>
                  </a:lnTo>
                  <a:lnTo>
                    <a:pt x="121" y="121"/>
                  </a:lnTo>
                  <a:lnTo>
                    <a:pt x="117" y="122"/>
                  </a:lnTo>
                  <a:lnTo>
                    <a:pt x="112" y="123"/>
                  </a:lnTo>
                  <a:lnTo>
                    <a:pt x="106" y="123"/>
                  </a:lnTo>
                  <a:lnTo>
                    <a:pt x="102" y="122"/>
                  </a:lnTo>
                  <a:lnTo>
                    <a:pt x="96" y="121"/>
                  </a:lnTo>
                  <a:lnTo>
                    <a:pt x="94" y="131"/>
                  </a:lnTo>
                  <a:lnTo>
                    <a:pt x="88" y="140"/>
                  </a:lnTo>
                  <a:lnTo>
                    <a:pt x="80" y="146"/>
                  </a:lnTo>
                  <a:lnTo>
                    <a:pt x="69" y="148"/>
                  </a:lnTo>
                  <a:lnTo>
                    <a:pt x="59" y="146"/>
                  </a:lnTo>
                  <a:lnTo>
                    <a:pt x="51" y="140"/>
                  </a:lnTo>
                  <a:lnTo>
                    <a:pt x="45" y="131"/>
                  </a:lnTo>
                  <a:lnTo>
                    <a:pt x="42" y="121"/>
                  </a:lnTo>
                  <a:lnTo>
                    <a:pt x="36" y="123"/>
                  </a:lnTo>
                  <a:lnTo>
                    <a:pt x="31" y="124"/>
                  </a:lnTo>
                  <a:lnTo>
                    <a:pt x="26" y="124"/>
                  </a:lnTo>
                  <a:lnTo>
                    <a:pt x="21" y="123"/>
                  </a:lnTo>
                  <a:lnTo>
                    <a:pt x="16" y="122"/>
                  </a:lnTo>
                  <a:lnTo>
                    <a:pt x="12" y="120"/>
                  </a:lnTo>
                  <a:lnTo>
                    <a:pt x="8" y="116"/>
                  </a:lnTo>
                  <a:lnTo>
                    <a:pt x="5" y="111"/>
                  </a:lnTo>
                  <a:lnTo>
                    <a:pt x="1" y="101"/>
                  </a:lnTo>
                  <a:lnTo>
                    <a:pt x="3" y="92"/>
                  </a:lnTo>
                  <a:lnTo>
                    <a:pt x="7" y="83"/>
                  </a:lnTo>
                  <a:lnTo>
                    <a:pt x="14" y="75"/>
                  </a:lnTo>
                  <a:close/>
                </a:path>
              </a:pathLst>
            </a:custGeom>
            <a:solidFill>
              <a:srgbClr val="6800E0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305" name="Freeform 311"/>
            <p:cNvSpPr/>
            <p:nvPr/>
          </p:nvSpPr>
          <p:spPr>
            <a:xfrm>
              <a:off x="2579" y="2473"/>
              <a:ext cx="20" cy="21"/>
            </a:xfrm>
            <a:custGeom>
              <a:avLst/>
              <a:gdLst>
                <a:gd name="txL" fmla="*/ 0 w 39"/>
                <a:gd name="txT" fmla="*/ 0 h 40"/>
                <a:gd name="txR" fmla="*/ 39 w 39"/>
                <a:gd name="txB" fmla="*/ 40 h 40"/>
              </a:gdLst>
              <a:ahLst/>
              <a:cxnLst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</a:cxnLst>
              <a:rect l="txL" t="txT" r="txR" b="txB"/>
              <a:pathLst>
                <a:path w="39" h="40">
                  <a:moveTo>
                    <a:pt x="19" y="40"/>
                  </a:moveTo>
                  <a:lnTo>
                    <a:pt x="27" y="39"/>
                  </a:lnTo>
                  <a:lnTo>
                    <a:pt x="33" y="34"/>
                  </a:lnTo>
                  <a:lnTo>
                    <a:pt x="38" y="27"/>
                  </a:lnTo>
                  <a:lnTo>
                    <a:pt x="39" y="20"/>
                  </a:lnTo>
                  <a:lnTo>
                    <a:pt x="38" y="12"/>
                  </a:lnTo>
                  <a:lnTo>
                    <a:pt x="33" y="5"/>
                  </a:lnTo>
                  <a:lnTo>
                    <a:pt x="27" y="1"/>
                  </a:lnTo>
                  <a:lnTo>
                    <a:pt x="19" y="0"/>
                  </a:lnTo>
                  <a:lnTo>
                    <a:pt x="12" y="1"/>
                  </a:lnTo>
                  <a:lnTo>
                    <a:pt x="6" y="5"/>
                  </a:lnTo>
                  <a:lnTo>
                    <a:pt x="1" y="12"/>
                  </a:lnTo>
                  <a:lnTo>
                    <a:pt x="0" y="20"/>
                  </a:lnTo>
                  <a:lnTo>
                    <a:pt x="1" y="27"/>
                  </a:lnTo>
                  <a:lnTo>
                    <a:pt x="6" y="34"/>
                  </a:lnTo>
                  <a:lnTo>
                    <a:pt x="12" y="39"/>
                  </a:lnTo>
                  <a:lnTo>
                    <a:pt x="19" y="40"/>
                  </a:lnTo>
                  <a:close/>
                </a:path>
              </a:pathLst>
            </a:custGeom>
            <a:solidFill>
              <a:srgbClr val="FFFF93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306" name="Freeform 312"/>
            <p:cNvSpPr/>
            <p:nvPr/>
          </p:nvSpPr>
          <p:spPr>
            <a:xfrm>
              <a:off x="2642" y="1923"/>
              <a:ext cx="68" cy="74"/>
            </a:xfrm>
            <a:custGeom>
              <a:avLst/>
              <a:gdLst>
                <a:gd name="txL" fmla="*/ 0 w 136"/>
                <a:gd name="txT" fmla="*/ 0 h 147"/>
                <a:gd name="txR" fmla="*/ 136 w 136"/>
                <a:gd name="txB" fmla="*/ 147 h 147"/>
              </a:gdLst>
              <a:ahLst/>
              <a:cxnLst>
                <a:cxn ang="0">
                  <a:pos x="1" y="1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</a:cxnLst>
              <a:rect l="txL" t="txT" r="txR" b="txB"/>
              <a:pathLst>
                <a:path w="136" h="147">
                  <a:moveTo>
                    <a:pt x="14" y="74"/>
                  </a:moveTo>
                  <a:lnTo>
                    <a:pt x="6" y="66"/>
                  </a:lnTo>
                  <a:lnTo>
                    <a:pt x="1" y="57"/>
                  </a:lnTo>
                  <a:lnTo>
                    <a:pt x="0" y="47"/>
                  </a:lnTo>
                  <a:lnTo>
                    <a:pt x="4" y="36"/>
                  </a:lnTo>
                  <a:lnTo>
                    <a:pt x="7" y="33"/>
                  </a:lnTo>
                  <a:lnTo>
                    <a:pt x="11" y="30"/>
                  </a:lnTo>
                  <a:lnTo>
                    <a:pt x="15" y="26"/>
                  </a:lnTo>
                  <a:lnTo>
                    <a:pt x="20" y="25"/>
                  </a:lnTo>
                  <a:lnTo>
                    <a:pt x="25" y="24"/>
                  </a:lnTo>
                  <a:lnTo>
                    <a:pt x="30" y="24"/>
                  </a:lnTo>
                  <a:lnTo>
                    <a:pt x="35" y="25"/>
                  </a:lnTo>
                  <a:lnTo>
                    <a:pt x="41" y="27"/>
                  </a:lnTo>
                  <a:lnTo>
                    <a:pt x="43" y="16"/>
                  </a:lnTo>
                  <a:lnTo>
                    <a:pt x="50" y="8"/>
                  </a:lnTo>
                  <a:lnTo>
                    <a:pt x="58" y="2"/>
                  </a:lnTo>
                  <a:lnTo>
                    <a:pt x="68" y="0"/>
                  </a:lnTo>
                  <a:lnTo>
                    <a:pt x="79" y="2"/>
                  </a:lnTo>
                  <a:lnTo>
                    <a:pt x="87" y="8"/>
                  </a:lnTo>
                  <a:lnTo>
                    <a:pt x="92" y="16"/>
                  </a:lnTo>
                  <a:lnTo>
                    <a:pt x="95" y="26"/>
                  </a:lnTo>
                  <a:lnTo>
                    <a:pt x="101" y="24"/>
                  </a:lnTo>
                  <a:lnTo>
                    <a:pt x="105" y="23"/>
                  </a:lnTo>
                  <a:lnTo>
                    <a:pt x="111" y="23"/>
                  </a:lnTo>
                  <a:lnTo>
                    <a:pt x="116" y="24"/>
                  </a:lnTo>
                  <a:lnTo>
                    <a:pt x="121" y="25"/>
                  </a:lnTo>
                  <a:lnTo>
                    <a:pt x="126" y="28"/>
                  </a:lnTo>
                  <a:lnTo>
                    <a:pt x="129" y="32"/>
                  </a:lnTo>
                  <a:lnTo>
                    <a:pt x="133" y="35"/>
                  </a:lnTo>
                  <a:lnTo>
                    <a:pt x="136" y="46"/>
                  </a:lnTo>
                  <a:lnTo>
                    <a:pt x="135" y="55"/>
                  </a:lnTo>
                  <a:lnTo>
                    <a:pt x="130" y="65"/>
                  </a:lnTo>
                  <a:lnTo>
                    <a:pt x="122" y="72"/>
                  </a:lnTo>
                  <a:lnTo>
                    <a:pt x="130" y="80"/>
                  </a:lnTo>
                  <a:lnTo>
                    <a:pt x="135" y="89"/>
                  </a:lnTo>
                  <a:lnTo>
                    <a:pt x="136" y="100"/>
                  </a:lnTo>
                  <a:lnTo>
                    <a:pt x="133" y="110"/>
                  </a:lnTo>
                  <a:lnTo>
                    <a:pt x="129" y="114"/>
                  </a:lnTo>
                  <a:lnTo>
                    <a:pt x="126" y="117"/>
                  </a:lnTo>
                  <a:lnTo>
                    <a:pt x="121" y="121"/>
                  </a:lnTo>
                  <a:lnTo>
                    <a:pt x="117" y="122"/>
                  </a:lnTo>
                  <a:lnTo>
                    <a:pt x="112" y="123"/>
                  </a:lnTo>
                  <a:lnTo>
                    <a:pt x="106" y="123"/>
                  </a:lnTo>
                  <a:lnTo>
                    <a:pt x="102" y="122"/>
                  </a:lnTo>
                  <a:lnTo>
                    <a:pt x="96" y="121"/>
                  </a:lnTo>
                  <a:lnTo>
                    <a:pt x="94" y="131"/>
                  </a:lnTo>
                  <a:lnTo>
                    <a:pt x="88" y="139"/>
                  </a:lnTo>
                  <a:lnTo>
                    <a:pt x="80" y="145"/>
                  </a:lnTo>
                  <a:lnTo>
                    <a:pt x="69" y="147"/>
                  </a:lnTo>
                  <a:lnTo>
                    <a:pt x="59" y="145"/>
                  </a:lnTo>
                  <a:lnTo>
                    <a:pt x="51" y="139"/>
                  </a:lnTo>
                  <a:lnTo>
                    <a:pt x="45" y="131"/>
                  </a:lnTo>
                  <a:lnTo>
                    <a:pt x="42" y="121"/>
                  </a:lnTo>
                  <a:lnTo>
                    <a:pt x="36" y="123"/>
                  </a:lnTo>
                  <a:lnTo>
                    <a:pt x="31" y="124"/>
                  </a:lnTo>
                  <a:lnTo>
                    <a:pt x="26" y="124"/>
                  </a:lnTo>
                  <a:lnTo>
                    <a:pt x="21" y="123"/>
                  </a:lnTo>
                  <a:lnTo>
                    <a:pt x="16" y="122"/>
                  </a:lnTo>
                  <a:lnTo>
                    <a:pt x="12" y="119"/>
                  </a:lnTo>
                  <a:lnTo>
                    <a:pt x="8" y="116"/>
                  </a:lnTo>
                  <a:lnTo>
                    <a:pt x="5" y="111"/>
                  </a:lnTo>
                  <a:lnTo>
                    <a:pt x="1" y="101"/>
                  </a:lnTo>
                  <a:lnTo>
                    <a:pt x="3" y="92"/>
                  </a:lnTo>
                  <a:lnTo>
                    <a:pt x="7" y="83"/>
                  </a:lnTo>
                  <a:lnTo>
                    <a:pt x="14" y="74"/>
                  </a:lnTo>
                  <a:close/>
                </a:path>
              </a:pathLst>
            </a:custGeom>
            <a:solidFill>
              <a:srgbClr val="6800E0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307" name="Freeform 313"/>
            <p:cNvSpPr/>
            <p:nvPr/>
          </p:nvSpPr>
          <p:spPr>
            <a:xfrm>
              <a:off x="2667" y="1949"/>
              <a:ext cx="20" cy="20"/>
            </a:xfrm>
            <a:custGeom>
              <a:avLst/>
              <a:gdLst>
                <a:gd name="txL" fmla="*/ 0 w 39"/>
                <a:gd name="txT" fmla="*/ 0 h 39"/>
                <a:gd name="txR" fmla="*/ 39 w 39"/>
                <a:gd name="txB" fmla="*/ 39 h 39"/>
              </a:gdLst>
              <a:ahLst/>
              <a:cxnLst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</a:cxnLst>
              <a:rect l="txL" t="txT" r="txR" b="txB"/>
              <a:pathLst>
                <a:path w="39" h="39">
                  <a:moveTo>
                    <a:pt x="19" y="39"/>
                  </a:moveTo>
                  <a:lnTo>
                    <a:pt x="28" y="38"/>
                  </a:lnTo>
                  <a:lnTo>
                    <a:pt x="33" y="33"/>
                  </a:lnTo>
                  <a:lnTo>
                    <a:pt x="38" y="27"/>
                  </a:lnTo>
                  <a:lnTo>
                    <a:pt x="39" y="19"/>
                  </a:lnTo>
                  <a:lnTo>
                    <a:pt x="38" y="12"/>
                  </a:lnTo>
                  <a:lnTo>
                    <a:pt x="33" y="5"/>
                  </a:lnTo>
                  <a:lnTo>
                    <a:pt x="28" y="1"/>
                  </a:lnTo>
                  <a:lnTo>
                    <a:pt x="19" y="0"/>
                  </a:lnTo>
                  <a:lnTo>
                    <a:pt x="13" y="1"/>
                  </a:lnTo>
                  <a:lnTo>
                    <a:pt x="6" y="5"/>
                  </a:lnTo>
                  <a:lnTo>
                    <a:pt x="1" y="12"/>
                  </a:lnTo>
                  <a:lnTo>
                    <a:pt x="0" y="19"/>
                  </a:lnTo>
                  <a:lnTo>
                    <a:pt x="1" y="27"/>
                  </a:lnTo>
                  <a:lnTo>
                    <a:pt x="6" y="33"/>
                  </a:lnTo>
                  <a:lnTo>
                    <a:pt x="13" y="38"/>
                  </a:lnTo>
                  <a:lnTo>
                    <a:pt x="19" y="39"/>
                  </a:lnTo>
                  <a:close/>
                </a:path>
              </a:pathLst>
            </a:custGeom>
            <a:solidFill>
              <a:srgbClr val="FFFF93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308" name="Freeform 314"/>
            <p:cNvSpPr/>
            <p:nvPr/>
          </p:nvSpPr>
          <p:spPr>
            <a:xfrm>
              <a:off x="2593" y="1695"/>
              <a:ext cx="30" cy="30"/>
            </a:xfrm>
            <a:custGeom>
              <a:avLst/>
              <a:gdLst>
                <a:gd name="txL" fmla="*/ 0 w 60"/>
                <a:gd name="txT" fmla="*/ 0 h 59"/>
                <a:gd name="txR" fmla="*/ 60 w 60"/>
                <a:gd name="txB" fmla="*/ 59 h 59"/>
              </a:gdLst>
              <a:ahLst/>
              <a:cxnLst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</a:cxnLst>
              <a:rect l="txL" t="txT" r="txR" b="txB"/>
              <a:pathLst>
                <a:path w="60" h="59">
                  <a:moveTo>
                    <a:pt x="60" y="29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5" y="13"/>
                  </a:lnTo>
                  <a:lnTo>
                    <a:pt x="51" y="9"/>
                  </a:lnTo>
                  <a:lnTo>
                    <a:pt x="47" y="5"/>
                  </a:lnTo>
                  <a:lnTo>
                    <a:pt x="42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10" y="9"/>
                  </a:lnTo>
                  <a:lnTo>
                    <a:pt x="3" y="18"/>
                  </a:lnTo>
                  <a:lnTo>
                    <a:pt x="0" y="29"/>
                  </a:lnTo>
                  <a:lnTo>
                    <a:pt x="2" y="35"/>
                  </a:lnTo>
                  <a:lnTo>
                    <a:pt x="3" y="41"/>
                  </a:lnTo>
                  <a:lnTo>
                    <a:pt x="6" y="46"/>
                  </a:lnTo>
                  <a:lnTo>
                    <a:pt x="10" y="50"/>
                  </a:lnTo>
                  <a:lnTo>
                    <a:pt x="14" y="54"/>
                  </a:lnTo>
                  <a:lnTo>
                    <a:pt x="19" y="57"/>
                  </a:lnTo>
                  <a:lnTo>
                    <a:pt x="25" y="58"/>
                  </a:lnTo>
                  <a:lnTo>
                    <a:pt x="30" y="59"/>
                  </a:lnTo>
                  <a:lnTo>
                    <a:pt x="36" y="58"/>
                  </a:lnTo>
                  <a:lnTo>
                    <a:pt x="42" y="57"/>
                  </a:lnTo>
                  <a:lnTo>
                    <a:pt x="47" y="54"/>
                  </a:lnTo>
                  <a:lnTo>
                    <a:pt x="51" y="50"/>
                  </a:lnTo>
                  <a:lnTo>
                    <a:pt x="55" y="46"/>
                  </a:lnTo>
                  <a:lnTo>
                    <a:pt x="58" y="41"/>
                  </a:lnTo>
                  <a:lnTo>
                    <a:pt x="59" y="35"/>
                  </a:lnTo>
                  <a:lnTo>
                    <a:pt x="60" y="29"/>
                  </a:lnTo>
                  <a:close/>
                </a:path>
              </a:pathLst>
            </a:custGeom>
            <a:solidFill>
              <a:srgbClr val="5900BC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309" name="Freeform 315"/>
            <p:cNvSpPr/>
            <p:nvPr/>
          </p:nvSpPr>
          <p:spPr>
            <a:xfrm>
              <a:off x="2601" y="1702"/>
              <a:ext cx="15" cy="15"/>
            </a:xfrm>
            <a:custGeom>
              <a:avLst/>
              <a:gdLst>
                <a:gd name="txL" fmla="*/ 0 w 30"/>
                <a:gd name="txT" fmla="*/ 0 h 30"/>
                <a:gd name="txR" fmla="*/ 30 w 30"/>
                <a:gd name="txB" fmla="*/ 30 h 30"/>
              </a:gdLst>
              <a:ahLst/>
              <a:cxnLst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</a:cxnLst>
              <a:rect l="txL" t="txT" r="txR" b="txB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11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4" y="24"/>
                  </a:lnTo>
                  <a:lnTo>
                    <a:pt x="2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2" y="10"/>
                  </a:lnTo>
                  <a:lnTo>
                    <a:pt x="4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11" y="2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2"/>
                  </a:lnTo>
                  <a:lnTo>
                    <a:pt x="23" y="3"/>
                  </a:lnTo>
                  <a:lnTo>
                    <a:pt x="26" y="5"/>
                  </a:lnTo>
                  <a:lnTo>
                    <a:pt x="28" y="7"/>
                  </a:lnTo>
                  <a:lnTo>
                    <a:pt x="29" y="10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6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310" name="Freeform 316"/>
            <p:cNvSpPr/>
            <p:nvPr/>
          </p:nvSpPr>
          <p:spPr>
            <a:xfrm>
              <a:off x="2352" y="1812"/>
              <a:ext cx="30" cy="30"/>
            </a:xfrm>
            <a:custGeom>
              <a:avLst/>
              <a:gdLst>
                <a:gd name="txL" fmla="*/ 0 w 60"/>
                <a:gd name="txT" fmla="*/ 0 h 60"/>
                <a:gd name="txR" fmla="*/ 60 w 60"/>
                <a:gd name="txB" fmla="*/ 60 h 60"/>
              </a:gdLst>
              <a:ahLst/>
              <a:cxnLst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</a:cxnLst>
              <a:rect l="txL" t="txT" r="txR" b="txB"/>
              <a:pathLst>
                <a:path w="60" h="60">
                  <a:moveTo>
                    <a:pt x="60" y="30"/>
                  </a:moveTo>
                  <a:lnTo>
                    <a:pt x="59" y="25"/>
                  </a:lnTo>
                  <a:lnTo>
                    <a:pt x="57" y="19"/>
                  </a:lnTo>
                  <a:lnTo>
                    <a:pt x="54" y="14"/>
                  </a:lnTo>
                  <a:lnTo>
                    <a:pt x="51" y="10"/>
                  </a:lnTo>
                  <a:lnTo>
                    <a:pt x="46" y="6"/>
                  </a:lnTo>
                  <a:lnTo>
                    <a:pt x="41" y="3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8" y="10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2" y="42"/>
                  </a:lnTo>
                  <a:lnTo>
                    <a:pt x="4" y="46"/>
                  </a:lnTo>
                  <a:lnTo>
                    <a:pt x="8" y="51"/>
                  </a:lnTo>
                  <a:lnTo>
                    <a:pt x="13" y="54"/>
                  </a:lnTo>
                  <a:lnTo>
                    <a:pt x="18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1" y="58"/>
                  </a:lnTo>
                  <a:lnTo>
                    <a:pt x="46" y="54"/>
                  </a:lnTo>
                  <a:lnTo>
                    <a:pt x="51" y="51"/>
                  </a:lnTo>
                  <a:lnTo>
                    <a:pt x="54" y="46"/>
                  </a:lnTo>
                  <a:lnTo>
                    <a:pt x="57" y="42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311" name="Freeform 317"/>
            <p:cNvSpPr/>
            <p:nvPr/>
          </p:nvSpPr>
          <p:spPr>
            <a:xfrm>
              <a:off x="2359" y="1819"/>
              <a:ext cx="15" cy="15"/>
            </a:xfrm>
            <a:custGeom>
              <a:avLst/>
              <a:gdLst>
                <a:gd name="txL" fmla="*/ 0 w 29"/>
                <a:gd name="txT" fmla="*/ 0 h 30"/>
                <a:gd name="txR" fmla="*/ 29 w 29"/>
                <a:gd name="txB" fmla="*/ 30 h 30"/>
              </a:gdLst>
              <a:ahLst/>
              <a:cxnLst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</a:cxnLst>
              <a:rect l="txL" t="txT" r="txR" b="txB"/>
              <a:pathLst>
                <a:path w="29" h="30">
                  <a:moveTo>
                    <a:pt x="15" y="30"/>
                  </a:moveTo>
                  <a:lnTo>
                    <a:pt x="11" y="30"/>
                  </a:lnTo>
                  <a:lnTo>
                    <a:pt x="9" y="29"/>
                  </a:lnTo>
                  <a:lnTo>
                    <a:pt x="7" y="27"/>
                  </a:lnTo>
                  <a:lnTo>
                    <a:pt x="4" y="26"/>
                  </a:lnTo>
                  <a:lnTo>
                    <a:pt x="2" y="23"/>
                  </a:lnTo>
                  <a:lnTo>
                    <a:pt x="1" y="21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1" y="10"/>
                  </a:lnTo>
                  <a:lnTo>
                    <a:pt x="2" y="7"/>
                  </a:lnTo>
                  <a:lnTo>
                    <a:pt x="4" y="5"/>
                  </a:lnTo>
                  <a:lnTo>
                    <a:pt x="7" y="3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6" y="7"/>
                  </a:lnTo>
                  <a:lnTo>
                    <a:pt x="28" y="10"/>
                  </a:lnTo>
                  <a:lnTo>
                    <a:pt x="29" y="13"/>
                  </a:lnTo>
                  <a:lnTo>
                    <a:pt x="29" y="15"/>
                  </a:lnTo>
                  <a:lnTo>
                    <a:pt x="28" y="21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312" name="Freeform 318"/>
            <p:cNvSpPr/>
            <p:nvPr/>
          </p:nvSpPr>
          <p:spPr>
            <a:xfrm>
              <a:off x="2336" y="1607"/>
              <a:ext cx="30" cy="29"/>
            </a:xfrm>
            <a:custGeom>
              <a:avLst/>
              <a:gdLst>
                <a:gd name="txL" fmla="*/ 0 w 60"/>
                <a:gd name="txT" fmla="*/ 0 h 59"/>
                <a:gd name="txR" fmla="*/ 60 w 60"/>
                <a:gd name="txB" fmla="*/ 59 h 59"/>
              </a:gdLst>
              <a:ahLst/>
              <a:cxnLst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</a:cxnLst>
              <a:rect l="txL" t="txT" r="txR" b="txB"/>
              <a:pathLst>
                <a:path w="60" h="59">
                  <a:moveTo>
                    <a:pt x="60" y="30"/>
                  </a:moveTo>
                  <a:lnTo>
                    <a:pt x="58" y="24"/>
                  </a:lnTo>
                  <a:lnTo>
                    <a:pt x="57" y="19"/>
                  </a:lnTo>
                  <a:lnTo>
                    <a:pt x="54" y="13"/>
                  </a:lnTo>
                  <a:lnTo>
                    <a:pt x="50" y="8"/>
                  </a:lnTo>
                  <a:lnTo>
                    <a:pt x="46" y="5"/>
                  </a:lnTo>
                  <a:lnTo>
                    <a:pt x="41" y="3"/>
                  </a:lnTo>
                  <a:lnTo>
                    <a:pt x="35" y="0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9" y="8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1"/>
                  </a:lnTo>
                  <a:lnTo>
                    <a:pt x="5" y="46"/>
                  </a:lnTo>
                  <a:lnTo>
                    <a:pt x="9" y="51"/>
                  </a:lnTo>
                  <a:lnTo>
                    <a:pt x="13" y="54"/>
                  </a:lnTo>
                  <a:lnTo>
                    <a:pt x="18" y="57"/>
                  </a:lnTo>
                  <a:lnTo>
                    <a:pt x="24" y="59"/>
                  </a:lnTo>
                  <a:lnTo>
                    <a:pt x="30" y="59"/>
                  </a:lnTo>
                  <a:lnTo>
                    <a:pt x="35" y="59"/>
                  </a:lnTo>
                  <a:lnTo>
                    <a:pt x="41" y="57"/>
                  </a:lnTo>
                  <a:lnTo>
                    <a:pt x="46" y="54"/>
                  </a:lnTo>
                  <a:lnTo>
                    <a:pt x="50" y="51"/>
                  </a:lnTo>
                  <a:lnTo>
                    <a:pt x="54" y="46"/>
                  </a:lnTo>
                  <a:lnTo>
                    <a:pt x="57" y="41"/>
                  </a:lnTo>
                  <a:lnTo>
                    <a:pt x="58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313" name="Freeform 319"/>
            <p:cNvSpPr/>
            <p:nvPr/>
          </p:nvSpPr>
          <p:spPr>
            <a:xfrm>
              <a:off x="2343" y="1614"/>
              <a:ext cx="15" cy="15"/>
            </a:xfrm>
            <a:custGeom>
              <a:avLst/>
              <a:gdLst>
                <a:gd name="txL" fmla="*/ 0 w 30"/>
                <a:gd name="txT" fmla="*/ 0 h 29"/>
                <a:gd name="txR" fmla="*/ 30 w 30"/>
                <a:gd name="txB" fmla="*/ 29 h 29"/>
              </a:gdLst>
              <a:ahLst/>
              <a:cxnLst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</a:cxnLst>
              <a:rect l="txL" t="txT" r="txR" b="txB"/>
              <a:pathLst>
                <a:path w="30" h="29">
                  <a:moveTo>
                    <a:pt x="15" y="29"/>
                  </a:moveTo>
                  <a:lnTo>
                    <a:pt x="11" y="29"/>
                  </a:lnTo>
                  <a:lnTo>
                    <a:pt x="9" y="28"/>
                  </a:lnTo>
                  <a:lnTo>
                    <a:pt x="7" y="27"/>
                  </a:lnTo>
                  <a:lnTo>
                    <a:pt x="4" y="26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2" y="6"/>
                  </a:lnTo>
                  <a:lnTo>
                    <a:pt x="4" y="4"/>
                  </a:lnTo>
                  <a:lnTo>
                    <a:pt x="7" y="3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0" y="1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6" y="6"/>
                  </a:lnTo>
                  <a:lnTo>
                    <a:pt x="28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8" y="21"/>
                  </a:lnTo>
                  <a:lnTo>
                    <a:pt x="25" y="26"/>
                  </a:lnTo>
                  <a:lnTo>
                    <a:pt x="20" y="28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FFFF93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314" name="Freeform 320"/>
            <p:cNvSpPr/>
            <p:nvPr/>
          </p:nvSpPr>
          <p:spPr>
            <a:xfrm>
              <a:off x="2456" y="1929"/>
              <a:ext cx="30" cy="30"/>
            </a:xfrm>
            <a:custGeom>
              <a:avLst/>
              <a:gdLst>
                <a:gd name="txL" fmla="*/ 0 w 60"/>
                <a:gd name="txT" fmla="*/ 0 h 60"/>
                <a:gd name="txR" fmla="*/ 60 w 60"/>
                <a:gd name="txB" fmla="*/ 60 h 60"/>
              </a:gdLst>
              <a:ahLst/>
              <a:cxnLst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</a:cxnLst>
              <a:rect l="txL" t="txT" r="txR" b="txB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8" y="19"/>
                  </a:lnTo>
                  <a:lnTo>
                    <a:pt x="55" y="13"/>
                  </a:lnTo>
                  <a:lnTo>
                    <a:pt x="52" y="8"/>
                  </a:lnTo>
                  <a:lnTo>
                    <a:pt x="47" y="5"/>
                  </a:lnTo>
                  <a:lnTo>
                    <a:pt x="42" y="3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9" y="3"/>
                  </a:lnTo>
                  <a:lnTo>
                    <a:pt x="9" y="8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6" y="46"/>
                  </a:lnTo>
                  <a:lnTo>
                    <a:pt x="9" y="51"/>
                  </a:lnTo>
                  <a:lnTo>
                    <a:pt x="14" y="54"/>
                  </a:lnTo>
                  <a:lnTo>
                    <a:pt x="19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2" y="58"/>
                  </a:lnTo>
                  <a:lnTo>
                    <a:pt x="47" y="54"/>
                  </a:lnTo>
                  <a:lnTo>
                    <a:pt x="52" y="51"/>
                  </a:lnTo>
                  <a:lnTo>
                    <a:pt x="55" y="46"/>
                  </a:lnTo>
                  <a:lnTo>
                    <a:pt x="58" y="42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315" name="Freeform 321"/>
            <p:cNvSpPr/>
            <p:nvPr/>
          </p:nvSpPr>
          <p:spPr>
            <a:xfrm>
              <a:off x="2463" y="1937"/>
              <a:ext cx="15" cy="15"/>
            </a:xfrm>
            <a:custGeom>
              <a:avLst/>
              <a:gdLst>
                <a:gd name="txL" fmla="*/ 0 w 30"/>
                <a:gd name="txT" fmla="*/ 0 h 30"/>
                <a:gd name="txR" fmla="*/ 30 w 30"/>
                <a:gd name="txB" fmla="*/ 30 h 30"/>
              </a:gdLst>
              <a:ahLst/>
              <a:cxnLst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</a:cxnLst>
              <a:rect l="txL" t="txT" r="txR" b="txB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11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4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4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11" y="1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6" y="5"/>
                  </a:lnTo>
                  <a:lnTo>
                    <a:pt x="28" y="7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6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316" name="Freeform 322"/>
            <p:cNvSpPr/>
            <p:nvPr/>
          </p:nvSpPr>
          <p:spPr>
            <a:xfrm>
              <a:off x="2357" y="1988"/>
              <a:ext cx="30" cy="29"/>
            </a:xfrm>
            <a:custGeom>
              <a:avLst/>
              <a:gdLst>
                <a:gd name="txL" fmla="*/ 0 w 60"/>
                <a:gd name="txT" fmla="*/ 0 h 59"/>
                <a:gd name="txR" fmla="*/ 60 w 60"/>
                <a:gd name="txB" fmla="*/ 59 h 59"/>
              </a:gdLst>
              <a:ahLst/>
              <a:cxnLst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</a:cxnLst>
              <a:rect l="txL" t="txT" r="txR" b="txB"/>
              <a:pathLst>
                <a:path w="60" h="59">
                  <a:moveTo>
                    <a:pt x="60" y="30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4" y="12"/>
                  </a:lnTo>
                  <a:lnTo>
                    <a:pt x="51" y="8"/>
                  </a:lnTo>
                  <a:lnTo>
                    <a:pt x="46" y="4"/>
                  </a:lnTo>
                  <a:lnTo>
                    <a:pt x="42" y="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9" y="8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3" y="40"/>
                  </a:lnTo>
                  <a:lnTo>
                    <a:pt x="6" y="46"/>
                  </a:lnTo>
                  <a:lnTo>
                    <a:pt x="9" y="50"/>
                  </a:lnTo>
                  <a:lnTo>
                    <a:pt x="14" y="54"/>
                  </a:lnTo>
                  <a:lnTo>
                    <a:pt x="19" y="56"/>
                  </a:lnTo>
                  <a:lnTo>
                    <a:pt x="24" y="59"/>
                  </a:lnTo>
                  <a:lnTo>
                    <a:pt x="30" y="59"/>
                  </a:lnTo>
                  <a:lnTo>
                    <a:pt x="36" y="59"/>
                  </a:lnTo>
                  <a:lnTo>
                    <a:pt x="42" y="56"/>
                  </a:lnTo>
                  <a:lnTo>
                    <a:pt x="46" y="54"/>
                  </a:lnTo>
                  <a:lnTo>
                    <a:pt x="51" y="50"/>
                  </a:lnTo>
                  <a:lnTo>
                    <a:pt x="54" y="46"/>
                  </a:lnTo>
                  <a:lnTo>
                    <a:pt x="58" y="40"/>
                  </a:lnTo>
                  <a:lnTo>
                    <a:pt x="59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317" name="Freeform 323"/>
            <p:cNvSpPr/>
            <p:nvPr/>
          </p:nvSpPr>
          <p:spPr>
            <a:xfrm>
              <a:off x="2365" y="1995"/>
              <a:ext cx="15" cy="15"/>
            </a:xfrm>
            <a:custGeom>
              <a:avLst/>
              <a:gdLst>
                <a:gd name="txL" fmla="*/ 0 w 30"/>
                <a:gd name="txT" fmla="*/ 0 h 29"/>
                <a:gd name="txR" fmla="*/ 30 w 30"/>
                <a:gd name="txB" fmla="*/ 29 h 29"/>
              </a:gdLst>
              <a:ahLst/>
              <a:cxnLst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</a:cxnLst>
              <a:rect l="txL" t="txT" r="txR" b="txB"/>
              <a:pathLst>
                <a:path w="30" h="29">
                  <a:moveTo>
                    <a:pt x="15" y="29"/>
                  </a:moveTo>
                  <a:lnTo>
                    <a:pt x="13" y="29"/>
                  </a:lnTo>
                  <a:lnTo>
                    <a:pt x="9" y="27"/>
                  </a:lnTo>
                  <a:lnTo>
                    <a:pt x="7" y="26"/>
                  </a:lnTo>
                  <a:lnTo>
                    <a:pt x="5" y="25"/>
                  </a:lnTo>
                  <a:lnTo>
                    <a:pt x="3" y="23"/>
                  </a:lnTo>
                  <a:lnTo>
                    <a:pt x="1" y="19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1" y="9"/>
                  </a:lnTo>
                  <a:lnTo>
                    <a:pt x="3" y="6"/>
                  </a:lnTo>
                  <a:lnTo>
                    <a:pt x="5" y="3"/>
                  </a:lnTo>
                  <a:lnTo>
                    <a:pt x="7" y="2"/>
                  </a:lnTo>
                  <a:lnTo>
                    <a:pt x="9" y="1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6" y="3"/>
                  </a:lnTo>
                  <a:lnTo>
                    <a:pt x="27" y="6"/>
                  </a:lnTo>
                  <a:lnTo>
                    <a:pt x="29" y="9"/>
                  </a:lnTo>
                  <a:lnTo>
                    <a:pt x="30" y="11"/>
                  </a:lnTo>
                  <a:lnTo>
                    <a:pt x="30" y="15"/>
                  </a:lnTo>
                  <a:lnTo>
                    <a:pt x="29" y="20"/>
                  </a:lnTo>
                  <a:lnTo>
                    <a:pt x="26" y="25"/>
                  </a:lnTo>
                  <a:lnTo>
                    <a:pt x="21" y="27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FFFF93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318" name="Freeform 324"/>
            <p:cNvSpPr/>
            <p:nvPr/>
          </p:nvSpPr>
          <p:spPr>
            <a:xfrm>
              <a:off x="2658" y="2044"/>
              <a:ext cx="30" cy="30"/>
            </a:xfrm>
            <a:custGeom>
              <a:avLst/>
              <a:gdLst>
                <a:gd name="txL" fmla="*/ 0 w 59"/>
                <a:gd name="txT" fmla="*/ 0 h 60"/>
                <a:gd name="txR" fmla="*/ 59 w 59"/>
                <a:gd name="txB" fmla="*/ 60 h 60"/>
              </a:gdLst>
              <a:ahLst/>
              <a:cxnLst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</a:cxnLst>
              <a:rect l="txL" t="txT" r="txR" b="txB"/>
              <a:pathLst>
                <a:path w="59" h="60">
                  <a:moveTo>
                    <a:pt x="59" y="30"/>
                  </a:moveTo>
                  <a:lnTo>
                    <a:pt x="58" y="25"/>
                  </a:lnTo>
                  <a:lnTo>
                    <a:pt x="57" y="19"/>
                  </a:lnTo>
                  <a:lnTo>
                    <a:pt x="54" y="13"/>
                  </a:lnTo>
                  <a:lnTo>
                    <a:pt x="50" y="9"/>
                  </a:lnTo>
                  <a:lnTo>
                    <a:pt x="46" y="5"/>
                  </a:lnTo>
                  <a:lnTo>
                    <a:pt x="41" y="3"/>
                  </a:lnTo>
                  <a:lnTo>
                    <a:pt x="35" y="2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9" y="9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5" y="47"/>
                  </a:lnTo>
                  <a:lnTo>
                    <a:pt x="9" y="51"/>
                  </a:lnTo>
                  <a:lnTo>
                    <a:pt x="13" y="55"/>
                  </a:lnTo>
                  <a:lnTo>
                    <a:pt x="18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5" y="59"/>
                  </a:lnTo>
                  <a:lnTo>
                    <a:pt x="41" y="58"/>
                  </a:lnTo>
                  <a:lnTo>
                    <a:pt x="46" y="55"/>
                  </a:lnTo>
                  <a:lnTo>
                    <a:pt x="50" y="51"/>
                  </a:lnTo>
                  <a:lnTo>
                    <a:pt x="54" y="47"/>
                  </a:lnTo>
                  <a:lnTo>
                    <a:pt x="57" y="42"/>
                  </a:lnTo>
                  <a:lnTo>
                    <a:pt x="58" y="36"/>
                  </a:lnTo>
                  <a:lnTo>
                    <a:pt x="59" y="30"/>
                  </a:lnTo>
                  <a:close/>
                </a:path>
              </a:pathLst>
            </a:custGeom>
            <a:solidFill>
              <a:srgbClr val="6800E0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319" name="Freeform 325"/>
            <p:cNvSpPr/>
            <p:nvPr/>
          </p:nvSpPr>
          <p:spPr>
            <a:xfrm>
              <a:off x="2666" y="2051"/>
              <a:ext cx="15" cy="15"/>
            </a:xfrm>
            <a:custGeom>
              <a:avLst/>
              <a:gdLst>
                <a:gd name="txL" fmla="*/ 0 w 30"/>
                <a:gd name="txT" fmla="*/ 0 h 30"/>
                <a:gd name="txR" fmla="*/ 30 w 30"/>
                <a:gd name="txB" fmla="*/ 30 h 30"/>
              </a:gdLst>
              <a:ahLst/>
              <a:cxnLst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</a:cxnLst>
              <a:rect l="txL" t="txT" r="txR" b="txB"/>
              <a:pathLst>
                <a:path w="30" h="30">
                  <a:moveTo>
                    <a:pt x="15" y="30"/>
                  </a:moveTo>
                  <a:lnTo>
                    <a:pt x="12" y="30"/>
                  </a:lnTo>
                  <a:lnTo>
                    <a:pt x="9" y="29"/>
                  </a:lnTo>
                  <a:lnTo>
                    <a:pt x="6" y="27"/>
                  </a:lnTo>
                  <a:lnTo>
                    <a:pt x="4" y="26"/>
                  </a:lnTo>
                  <a:lnTo>
                    <a:pt x="3" y="24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10"/>
                  </a:lnTo>
                  <a:lnTo>
                    <a:pt x="3" y="7"/>
                  </a:lnTo>
                  <a:lnTo>
                    <a:pt x="4" y="5"/>
                  </a:lnTo>
                  <a:lnTo>
                    <a:pt x="6" y="3"/>
                  </a:lnTo>
                  <a:lnTo>
                    <a:pt x="9" y="2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0" y="2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7" y="7"/>
                  </a:lnTo>
                  <a:lnTo>
                    <a:pt x="28" y="10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8" y="21"/>
                  </a:lnTo>
                  <a:lnTo>
                    <a:pt x="25" y="26"/>
                  </a:lnTo>
                  <a:lnTo>
                    <a:pt x="20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320" name="Freeform 326"/>
            <p:cNvSpPr/>
            <p:nvPr/>
          </p:nvSpPr>
          <p:spPr>
            <a:xfrm>
              <a:off x="2674" y="1787"/>
              <a:ext cx="30" cy="30"/>
            </a:xfrm>
            <a:custGeom>
              <a:avLst/>
              <a:gdLst>
                <a:gd name="txL" fmla="*/ 0 w 60"/>
                <a:gd name="txT" fmla="*/ 0 h 60"/>
                <a:gd name="txR" fmla="*/ 60 w 60"/>
                <a:gd name="txB" fmla="*/ 60 h 60"/>
              </a:gdLst>
              <a:ahLst/>
              <a:cxnLst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</a:cxnLst>
              <a:rect l="txL" t="txT" r="txR" b="txB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7" y="18"/>
                  </a:lnTo>
                  <a:lnTo>
                    <a:pt x="54" y="14"/>
                  </a:lnTo>
                  <a:lnTo>
                    <a:pt x="51" y="9"/>
                  </a:lnTo>
                  <a:lnTo>
                    <a:pt x="46" y="6"/>
                  </a:lnTo>
                  <a:lnTo>
                    <a:pt x="41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1"/>
                  </a:lnTo>
                  <a:lnTo>
                    <a:pt x="6" y="47"/>
                  </a:lnTo>
                  <a:lnTo>
                    <a:pt x="9" y="52"/>
                  </a:lnTo>
                  <a:lnTo>
                    <a:pt x="14" y="55"/>
                  </a:lnTo>
                  <a:lnTo>
                    <a:pt x="18" y="58"/>
                  </a:lnTo>
                  <a:lnTo>
                    <a:pt x="24" y="60"/>
                  </a:lnTo>
                  <a:lnTo>
                    <a:pt x="30" y="60"/>
                  </a:lnTo>
                  <a:lnTo>
                    <a:pt x="36" y="60"/>
                  </a:lnTo>
                  <a:lnTo>
                    <a:pt x="41" y="58"/>
                  </a:lnTo>
                  <a:lnTo>
                    <a:pt x="46" y="55"/>
                  </a:lnTo>
                  <a:lnTo>
                    <a:pt x="51" y="52"/>
                  </a:lnTo>
                  <a:lnTo>
                    <a:pt x="54" y="47"/>
                  </a:lnTo>
                  <a:lnTo>
                    <a:pt x="57" y="41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321" name="Freeform 327"/>
            <p:cNvSpPr/>
            <p:nvPr/>
          </p:nvSpPr>
          <p:spPr>
            <a:xfrm>
              <a:off x="2682" y="1795"/>
              <a:ext cx="15" cy="15"/>
            </a:xfrm>
            <a:custGeom>
              <a:avLst/>
              <a:gdLst>
                <a:gd name="txL" fmla="*/ 0 w 30"/>
                <a:gd name="txT" fmla="*/ 0 h 30"/>
                <a:gd name="txR" fmla="*/ 30 w 30"/>
                <a:gd name="txB" fmla="*/ 30 h 30"/>
              </a:gdLst>
              <a:ahLst/>
              <a:cxnLst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</a:cxnLst>
              <a:rect l="txL" t="txT" r="txR" b="txB"/>
              <a:pathLst>
                <a:path w="30" h="30">
                  <a:moveTo>
                    <a:pt x="15" y="30"/>
                  </a:moveTo>
                  <a:lnTo>
                    <a:pt x="11" y="30"/>
                  </a:lnTo>
                  <a:lnTo>
                    <a:pt x="9" y="29"/>
                  </a:lnTo>
                  <a:lnTo>
                    <a:pt x="7" y="28"/>
                  </a:lnTo>
                  <a:lnTo>
                    <a:pt x="4" y="25"/>
                  </a:lnTo>
                  <a:lnTo>
                    <a:pt x="2" y="23"/>
                  </a:lnTo>
                  <a:lnTo>
                    <a:pt x="1" y="21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1" y="9"/>
                  </a:lnTo>
                  <a:lnTo>
                    <a:pt x="2" y="7"/>
                  </a:lnTo>
                  <a:lnTo>
                    <a:pt x="4" y="5"/>
                  </a:lnTo>
                  <a:lnTo>
                    <a:pt x="7" y="3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6" y="7"/>
                  </a:lnTo>
                  <a:lnTo>
                    <a:pt x="29" y="9"/>
                  </a:lnTo>
                  <a:lnTo>
                    <a:pt x="30" y="13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5" y="25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322" name="Freeform 328"/>
            <p:cNvSpPr/>
            <p:nvPr/>
          </p:nvSpPr>
          <p:spPr>
            <a:xfrm>
              <a:off x="2677" y="2164"/>
              <a:ext cx="30" cy="29"/>
            </a:xfrm>
            <a:custGeom>
              <a:avLst/>
              <a:gdLst>
                <a:gd name="txL" fmla="*/ 0 w 58"/>
                <a:gd name="txT" fmla="*/ 0 h 60"/>
                <a:gd name="txR" fmla="*/ 58 w 58"/>
                <a:gd name="txB" fmla="*/ 60 h 60"/>
              </a:gdLst>
              <a:ahLst/>
              <a:cxnLst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</a:cxnLst>
              <a:rect l="txL" t="txT" r="txR" b="txB"/>
              <a:pathLst>
                <a:path w="58" h="60">
                  <a:moveTo>
                    <a:pt x="58" y="30"/>
                  </a:moveTo>
                  <a:lnTo>
                    <a:pt x="58" y="24"/>
                  </a:lnTo>
                  <a:lnTo>
                    <a:pt x="56" y="18"/>
                  </a:lnTo>
                  <a:lnTo>
                    <a:pt x="54" y="14"/>
                  </a:lnTo>
                  <a:lnTo>
                    <a:pt x="50" y="9"/>
                  </a:lnTo>
                  <a:lnTo>
                    <a:pt x="46" y="6"/>
                  </a:lnTo>
                  <a:lnTo>
                    <a:pt x="40" y="2"/>
                  </a:lnTo>
                  <a:lnTo>
                    <a:pt x="34" y="1"/>
                  </a:lnTo>
                  <a:lnTo>
                    <a:pt x="28" y="0"/>
                  </a:lnTo>
                  <a:lnTo>
                    <a:pt x="17" y="2"/>
                  </a:lnTo>
                  <a:lnTo>
                    <a:pt x="8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2" y="42"/>
                  </a:lnTo>
                  <a:lnTo>
                    <a:pt x="4" y="46"/>
                  </a:lnTo>
                  <a:lnTo>
                    <a:pt x="8" y="51"/>
                  </a:lnTo>
                  <a:lnTo>
                    <a:pt x="12" y="54"/>
                  </a:lnTo>
                  <a:lnTo>
                    <a:pt x="18" y="58"/>
                  </a:lnTo>
                  <a:lnTo>
                    <a:pt x="23" y="59"/>
                  </a:lnTo>
                  <a:lnTo>
                    <a:pt x="28" y="60"/>
                  </a:lnTo>
                  <a:lnTo>
                    <a:pt x="34" y="59"/>
                  </a:lnTo>
                  <a:lnTo>
                    <a:pt x="40" y="58"/>
                  </a:lnTo>
                  <a:lnTo>
                    <a:pt x="46" y="54"/>
                  </a:lnTo>
                  <a:lnTo>
                    <a:pt x="50" y="51"/>
                  </a:lnTo>
                  <a:lnTo>
                    <a:pt x="54" y="46"/>
                  </a:lnTo>
                  <a:lnTo>
                    <a:pt x="56" y="42"/>
                  </a:lnTo>
                  <a:lnTo>
                    <a:pt x="58" y="36"/>
                  </a:lnTo>
                  <a:lnTo>
                    <a:pt x="58" y="30"/>
                  </a:lnTo>
                  <a:close/>
                </a:path>
              </a:pathLst>
            </a:custGeom>
            <a:solidFill>
              <a:srgbClr val="5900BC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323" name="Freeform 329"/>
            <p:cNvSpPr/>
            <p:nvPr/>
          </p:nvSpPr>
          <p:spPr>
            <a:xfrm>
              <a:off x="2685" y="2171"/>
              <a:ext cx="14" cy="15"/>
            </a:xfrm>
            <a:custGeom>
              <a:avLst/>
              <a:gdLst>
                <a:gd name="txL" fmla="*/ 0 w 28"/>
                <a:gd name="txT" fmla="*/ 0 h 30"/>
                <a:gd name="txR" fmla="*/ 28 w 28"/>
                <a:gd name="txB" fmla="*/ 30 h 30"/>
              </a:gdLst>
              <a:ahLst/>
              <a:cxnLst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</a:cxnLst>
              <a:rect l="txL" t="txT" r="txR" b="txB"/>
              <a:pathLst>
                <a:path w="28" h="30">
                  <a:moveTo>
                    <a:pt x="13" y="30"/>
                  </a:moveTo>
                  <a:lnTo>
                    <a:pt x="11" y="30"/>
                  </a:lnTo>
                  <a:lnTo>
                    <a:pt x="9" y="29"/>
                  </a:lnTo>
                  <a:lnTo>
                    <a:pt x="5" y="28"/>
                  </a:lnTo>
                  <a:lnTo>
                    <a:pt x="3" y="25"/>
                  </a:lnTo>
                  <a:lnTo>
                    <a:pt x="2" y="23"/>
                  </a:lnTo>
                  <a:lnTo>
                    <a:pt x="1" y="21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1" y="9"/>
                  </a:lnTo>
                  <a:lnTo>
                    <a:pt x="2" y="7"/>
                  </a:lnTo>
                  <a:lnTo>
                    <a:pt x="3" y="5"/>
                  </a:lnTo>
                  <a:lnTo>
                    <a:pt x="5" y="3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3" y="0"/>
                  </a:lnTo>
                  <a:lnTo>
                    <a:pt x="17" y="0"/>
                  </a:lnTo>
                  <a:lnTo>
                    <a:pt x="19" y="1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6" y="7"/>
                  </a:lnTo>
                  <a:lnTo>
                    <a:pt x="27" y="9"/>
                  </a:lnTo>
                  <a:lnTo>
                    <a:pt x="28" y="13"/>
                  </a:lnTo>
                  <a:lnTo>
                    <a:pt x="28" y="15"/>
                  </a:lnTo>
                  <a:lnTo>
                    <a:pt x="27" y="21"/>
                  </a:lnTo>
                  <a:lnTo>
                    <a:pt x="25" y="25"/>
                  </a:lnTo>
                  <a:lnTo>
                    <a:pt x="19" y="29"/>
                  </a:lnTo>
                  <a:lnTo>
                    <a:pt x="13" y="30"/>
                  </a:lnTo>
                  <a:close/>
                </a:path>
              </a:pathLst>
            </a:custGeom>
            <a:solidFill>
              <a:srgbClr val="FFFF93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324" name="Freeform 330"/>
            <p:cNvSpPr/>
            <p:nvPr/>
          </p:nvSpPr>
          <p:spPr>
            <a:xfrm>
              <a:off x="2539" y="2259"/>
              <a:ext cx="29" cy="30"/>
            </a:xfrm>
            <a:custGeom>
              <a:avLst/>
              <a:gdLst>
                <a:gd name="txL" fmla="*/ 0 w 60"/>
                <a:gd name="txT" fmla="*/ 0 h 60"/>
                <a:gd name="txR" fmla="*/ 60 w 60"/>
                <a:gd name="txB" fmla="*/ 60 h 60"/>
              </a:gdLst>
              <a:ahLst/>
              <a:cxnLst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</a:cxnLst>
              <a:rect l="txL" t="txT" r="txR" b="txB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8" y="19"/>
                  </a:lnTo>
                  <a:lnTo>
                    <a:pt x="54" y="13"/>
                  </a:lnTo>
                  <a:lnTo>
                    <a:pt x="51" y="8"/>
                  </a:lnTo>
                  <a:lnTo>
                    <a:pt x="46" y="5"/>
                  </a:lnTo>
                  <a:lnTo>
                    <a:pt x="42" y="3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8" y="8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5" y="46"/>
                  </a:lnTo>
                  <a:lnTo>
                    <a:pt x="8" y="51"/>
                  </a:lnTo>
                  <a:lnTo>
                    <a:pt x="13" y="54"/>
                  </a:lnTo>
                  <a:lnTo>
                    <a:pt x="18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2" y="58"/>
                  </a:lnTo>
                  <a:lnTo>
                    <a:pt x="46" y="54"/>
                  </a:lnTo>
                  <a:lnTo>
                    <a:pt x="51" y="51"/>
                  </a:lnTo>
                  <a:lnTo>
                    <a:pt x="54" y="46"/>
                  </a:lnTo>
                  <a:lnTo>
                    <a:pt x="58" y="42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325" name="Freeform 331"/>
            <p:cNvSpPr/>
            <p:nvPr/>
          </p:nvSpPr>
          <p:spPr>
            <a:xfrm>
              <a:off x="2546" y="2267"/>
              <a:ext cx="15" cy="15"/>
            </a:xfrm>
            <a:custGeom>
              <a:avLst/>
              <a:gdLst>
                <a:gd name="txL" fmla="*/ 0 w 30"/>
                <a:gd name="txT" fmla="*/ 0 h 30"/>
                <a:gd name="txR" fmla="*/ 30 w 30"/>
                <a:gd name="txB" fmla="*/ 30 h 30"/>
              </a:gdLst>
              <a:ahLst/>
              <a:cxnLst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</a:cxnLst>
              <a:rect l="txL" t="txT" r="txR" b="txB"/>
              <a:pathLst>
                <a:path w="30" h="30">
                  <a:moveTo>
                    <a:pt x="15" y="30"/>
                  </a:moveTo>
                  <a:lnTo>
                    <a:pt x="12" y="30"/>
                  </a:lnTo>
                  <a:lnTo>
                    <a:pt x="9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2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9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7" y="7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326" name="Freeform 332"/>
            <p:cNvSpPr/>
            <p:nvPr/>
          </p:nvSpPr>
          <p:spPr>
            <a:xfrm>
              <a:off x="2416" y="2291"/>
              <a:ext cx="30" cy="30"/>
            </a:xfrm>
            <a:custGeom>
              <a:avLst/>
              <a:gdLst>
                <a:gd name="txL" fmla="*/ 0 w 60"/>
                <a:gd name="txT" fmla="*/ 0 h 59"/>
                <a:gd name="txR" fmla="*/ 60 w 60"/>
                <a:gd name="txB" fmla="*/ 59 h 59"/>
              </a:gdLst>
              <a:ahLst/>
              <a:cxnLst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</a:cxnLst>
              <a:rect l="txL" t="txT" r="txR" b="txB"/>
              <a:pathLst>
                <a:path w="60" h="59">
                  <a:moveTo>
                    <a:pt x="60" y="30"/>
                  </a:moveTo>
                  <a:lnTo>
                    <a:pt x="58" y="24"/>
                  </a:lnTo>
                  <a:lnTo>
                    <a:pt x="57" y="18"/>
                  </a:lnTo>
                  <a:lnTo>
                    <a:pt x="54" y="13"/>
                  </a:lnTo>
                  <a:lnTo>
                    <a:pt x="50" y="9"/>
                  </a:lnTo>
                  <a:lnTo>
                    <a:pt x="46" y="5"/>
                  </a:lnTo>
                  <a:lnTo>
                    <a:pt x="41" y="2"/>
                  </a:lnTo>
                  <a:lnTo>
                    <a:pt x="35" y="1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4" y="47"/>
                  </a:lnTo>
                  <a:lnTo>
                    <a:pt x="8" y="51"/>
                  </a:lnTo>
                  <a:lnTo>
                    <a:pt x="12" y="55"/>
                  </a:lnTo>
                  <a:lnTo>
                    <a:pt x="18" y="57"/>
                  </a:lnTo>
                  <a:lnTo>
                    <a:pt x="24" y="59"/>
                  </a:lnTo>
                  <a:lnTo>
                    <a:pt x="30" y="59"/>
                  </a:lnTo>
                  <a:lnTo>
                    <a:pt x="35" y="59"/>
                  </a:lnTo>
                  <a:lnTo>
                    <a:pt x="41" y="57"/>
                  </a:lnTo>
                  <a:lnTo>
                    <a:pt x="46" y="55"/>
                  </a:lnTo>
                  <a:lnTo>
                    <a:pt x="50" y="51"/>
                  </a:lnTo>
                  <a:lnTo>
                    <a:pt x="54" y="47"/>
                  </a:lnTo>
                  <a:lnTo>
                    <a:pt x="57" y="41"/>
                  </a:lnTo>
                  <a:lnTo>
                    <a:pt x="58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327" name="Freeform 333"/>
            <p:cNvSpPr/>
            <p:nvPr/>
          </p:nvSpPr>
          <p:spPr>
            <a:xfrm>
              <a:off x="2423" y="2298"/>
              <a:ext cx="15" cy="15"/>
            </a:xfrm>
            <a:custGeom>
              <a:avLst/>
              <a:gdLst>
                <a:gd name="txL" fmla="*/ 0 w 30"/>
                <a:gd name="txT" fmla="*/ 0 h 30"/>
                <a:gd name="txR" fmla="*/ 30 w 30"/>
                <a:gd name="txB" fmla="*/ 30 h 30"/>
              </a:gdLst>
              <a:ahLst/>
              <a:cxnLst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</a:cxnLst>
              <a:rect l="txL" t="txT" r="txR" b="txB"/>
              <a:pathLst>
                <a:path w="30" h="30">
                  <a:moveTo>
                    <a:pt x="15" y="30"/>
                  </a:moveTo>
                  <a:lnTo>
                    <a:pt x="11" y="30"/>
                  </a:lnTo>
                  <a:lnTo>
                    <a:pt x="9" y="28"/>
                  </a:lnTo>
                  <a:lnTo>
                    <a:pt x="7" y="27"/>
                  </a:lnTo>
                  <a:lnTo>
                    <a:pt x="4" y="25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2" y="6"/>
                  </a:lnTo>
                  <a:lnTo>
                    <a:pt x="4" y="4"/>
                  </a:lnTo>
                  <a:lnTo>
                    <a:pt x="7" y="3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0" y="1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6" y="6"/>
                  </a:lnTo>
                  <a:lnTo>
                    <a:pt x="28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8" y="20"/>
                  </a:lnTo>
                  <a:lnTo>
                    <a:pt x="25" y="25"/>
                  </a:lnTo>
                  <a:lnTo>
                    <a:pt x="20" y="28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328" name="Freeform 334"/>
            <p:cNvSpPr/>
            <p:nvPr/>
          </p:nvSpPr>
          <p:spPr>
            <a:xfrm>
              <a:off x="2344" y="2212"/>
              <a:ext cx="30" cy="29"/>
            </a:xfrm>
            <a:custGeom>
              <a:avLst/>
              <a:gdLst>
                <a:gd name="txL" fmla="*/ 0 w 60"/>
                <a:gd name="txT" fmla="*/ 0 h 57"/>
                <a:gd name="txR" fmla="*/ 60 w 60"/>
                <a:gd name="txB" fmla="*/ 57 h 57"/>
              </a:gdLst>
              <a:ahLst/>
              <a:cxnLst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</a:cxnLst>
              <a:rect l="txL" t="txT" r="txR" b="txB"/>
              <a:pathLst>
                <a:path w="60" h="57">
                  <a:moveTo>
                    <a:pt x="60" y="27"/>
                  </a:moveTo>
                  <a:lnTo>
                    <a:pt x="59" y="23"/>
                  </a:lnTo>
                  <a:lnTo>
                    <a:pt x="57" y="17"/>
                  </a:lnTo>
                  <a:lnTo>
                    <a:pt x="54" y="12"/>
                  </a:lnTo>
                  <a:lnTo>
                    <a:pt x="50" y="8"/>
                  </a:lnTo>
                  <a:lnTo>
                    <a:pt x="46" y="4"/>
                  </a:lnTo>
                  <a:lnTo>
                    <a:pt x="41" y="2"/>
                  </a:lnTo>
                  <a:lnTo>
                    <a:pt x="35" y="0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8"/>
                  </a:lnTo>
                  <a:lnTo>
                    <a:pt x="2" y="17"/>
                  </a:lnTo>
                  <a:lnTo>
                    <a:pt x="0" y="27"/>
                  </a:lnTo>
                  <a:lnTo>
                    <a:pt x="1" y="33"/>
                  </a:lnTo>
                  <a:lnTo>
                    <a:pt x="2" y="39"/>
                  </a:lnTo>
                  <a:lnTo>
                    <a:pt x="4" y="45"/>
                  </a:lnTo>
                  <a:lnTo>
                    <a:pt x="8" y="49"/>
                  </a:lnTo>
                  <a:lnTo>
                    <a:pt x="12" y="53"/>
                  </a:lnTo>
                  <a:lnTo>
                    <a:pt x="18" y="55"/>
                  </a:lnTo>
                  <a:lnTo>
                    <a:pt x="24" y="57"/>
                  </a:lnTo>
                  <a:lnTo>
                    <a:pt x="30" y="57"/>
                  </a:lnTo>
                  <a:lnTo>
                    <a:pt x="35" y="57"/>
                  </a:lnTo>
                  <a:lnTo>
                    <a:pt x="41" y="55"/>
                  </a:lnTo>
                  <a:lnTo>
                    <a:pt x="46" y="53"/>
                  </a:lnTo>
                  <a:lnTo>
                    <a:pt x="50" y="49"/>
                  </a:lnTo>
                  <a:lnTo>
                    <a:pt x="54" y="45"/>
                  </a:lnTo>
                  <a:lnTo>
                    <a:pt x="57" y="39"/>
                  </a:lnTo>
                  <a:lnTo>
                    <a:pt x="59" y="33"/>
                  </a:lnTo>
                  <a:lnTo>
                    <a:pt x="60" y="27"/>
                  </a:lnTo>
                  <a:close/>
                </a:path>
              </a:pathLst>
            </a:custGeom>
            <a:solidFill>
              <a:srgbClr val="5900BC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329" name="Freeform 335"/>
            <p:cNvSpPr/>
            <p:nvPr/>
          </p:nvSpPr>
          <p:spPr>
            <a:xfrm>
              <a:off x="2351" y="2219"/>
              <a:ext cx="15" cy="14"/>
            </a:xfrm>
            <a:custGeom>
              <a:avLst/>
              <a:gdLst>
                <a:gd name="txL" fmla="*/ 0 w 30"/>
                <a:gd name="txT" fmla="*/ 0 h 27"/>
                <a:gd name="txR" fmla="*/ 30 w 30"/>
                <a:gd name="txB" fmla="*/ 27 h 27"/>
              </a:gdLst>
              <a:ahLst/>
              <a:cxnLst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</a:cxnLst>
              <a:rect l="txL" t="txT" r="txR" b="txB"/>
              <a:pathLst>
                <a:path w="30" h="27">
                  <a:moveTo>
                    <a:pt x="15" y="27"/>
                  </a:moveTo>
                  <a:lnTo>
                    <a:pt x="11" y="27"/>
                  </a:lnTo>
                  <a:lnTo>
                    <a:pt x="9" y="26"/>
                  </a:lnTo>
                  <a:lnTo>
                    <a:pt x="7" y="25"/>
                  </a:lnTo>
                  <a:lnTo>
                    <a:pt x="4" y="23"/>
                  </a:lnTo>
                  <a:lnTo>
                    <a:pt x="2" y="21"/>
                  </a:lnTo>
                  <a:lnTo>
                    <a:pt x="1" y="18"/>
                  </a:lnTo>
                  <a:lnTo>
                    <a:pt x="0" y="16"/>
                  </a:lnTo>
                  <a:lnTo>
                    <a:pt x="0" y="12"/>
                  </a:lnTo>
                  <a:lnTo>
                    <a:pt x="0" y="10"/>
                  </a:lnTo>
                  <a:lnTo>
                    <a:pt x="1" y="7"/>
                  </a:lnTo>
                  <a:lnTo>
                    <a:pt x="2" y="4"/>
                  </a:lnTo>
                  <a:lnTo>
                    <a:pt x="4" y="2"/>
                  </a:lnTo>
                  <a:lnTo>
                    <a:pt x="7" y="1"/>
                  </a:lnTo>
                  <a:lnTo>
                    <a:pt x="9" y="0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0" y="0"/>
                  </a:lnTo>
                  <a:lnTo>
                    <a:pt x="23" y="1"/>
                  </a:lnTo>
                  <a:lnTo>
                    <a:pt x="25" y="2"/>
                  </a:lnTo>
                  <a:lnTo>
                    <a:pt x="26" y="4"/>
                  </a:lnTo>
                  <a:lnTo>
                    <a:pt x="29" y="7"/>
                  </a:lnTo>
                  <a:lnTo>
                    <a:pt x="30" y="10"/>
                  </a:lnTo>
                  <a:lnTo>
                    <a:pt x="30" y="12"/>
                  </a:lnTo>
                  <a:lnTo>
                    <a:pt x="29" y="18"/>
                  </a:lnTo>
                  <a:lnTo>
                    <a:pt x="25" y="23"/>
                  </a:lnTo>
                  <a:lnTo>
                    <a:pt x="20" y="26"/>
                  </a:lnTo>
                  <a:lnTo>
                    <a:pt x="15" y="27"/>
                  </a:lnTo>
                  <a:close/>
                </a:path>
              </a:pathLst>
            </a:custGeom>
            <a:solidFill>
              <a:srgbClr val="FFFF93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330" name="Freeform 336"/>
            <p:cNvSpPr/>
            <p:nvPr/>
          </p:nvSpPr>
          <p:spPr>
            <a:xfrm>
              <a:off x="2458" y="2403"/>
              <a:ext cx="30" cy="30"/>
            </a:xfrm>
            <a:custGeom>
              <a:avLst/>
              <a:gdLst>
                <a:gd name="txL" fmla="*/ 0 w 60"/>
                <a:gd name="txT" fmla="*/ 0 h 60"/>
                <a:gd name="txR" fmla="*/ 60 w 60"/>
                <a:gd name="txB" fmla="*/ 60 h 60"/>
              </a:gdLst>
              <a:ahLst/>
              <a:cxnLst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</a:cxnLst>
              <a:rect l="txL" t="txT" r="txR" b="txB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8" y="19"/>
                  </a:lnTo>
                  <a:lnTo>
                    <a:pt x="54" y="13"/>
                  </a:lnTo>
                  <a:lnTo>
                    <a:pt x="51" y="8"/>
                  </a:lnTo>
                  <a:lnTo>
                    <a:pt x="46" y="5"/>
                  </a:lnTo>
                  <a:lnTo>
                    <a:pt x="41" y="3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9" y="8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6" y="46"/>
                  </a:lnTo>
                  <a:lnTo>
                    <a:pt x="9" y="51"/>
                  </a:lnTo>
                  <a:lnTo>
                    <a:pt x="14" y="54"/>
                  </a:lnTo>
                  <a:lnTo>
                    <a:pt x="18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1" y="58"/>
                  </a:lnTo>
                  <a:lnTo>
                    <a:pt x="46" y="54"/>
                  </a:lnTo>
                  <a:lnTo>
                    <a:pt x="51" y="51"/>
                  </a:lnTo>
                  <a:lnTo>
                    <a:pt x="54" y="46"/>
                  </a:lnTo>
                  <a:lnTo>
                    <a:pt x="58" y="42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331" name="Freeform 337"/>
            <p:cNvSpPr/>
            <p:nvPr/>
          </p:nvSpPr>
          <p:spPr>
            <a:xfrm>
              <a:off x="2466" y="2411"/>
              <a:ext cx="15" cy="15"/>
            </a:xfrm>
            <a:custGeom>
              <a:avLst/>
              <a:gdLst>
                <a:gd name="txL" fmla="*/ 0 w 30"/>
                <a:gd name="txT" fmla="*/ 0 h 30"/>
                <a:gd name="txR" fmla="*/ 30 w 30"/>
                <a:gd name="txB" fmla="*/ 30 h 30"/>
              </a:gdLst>
              <a:ahLst/>
              <a:cxnLst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</a:cxnLst>
              <a:rect l="txL" t="txT" r="txR" b="txB"/>
              <a:pathLst>
                <a:path w="30" h="30">
                  <a:moveTo>
                    <a:pt x="15" y="30"/>
                  </a:moveTo>
                  <a:lnTo>
                    <a:pt x="11" y="30"/>
                  </a:lnTo>
                  <a:lnTo>
                    <a:pt x="9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2" y="7"/>
                  </a:lnTo>
                  <a:lnTo>
                    <a:pt x="5" y="5"/>
                  </a:lnTo>
                  <a:lnTo>
                    <a:pt x="7" y="2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5" y="5"/>
                  </a:lnTo>
                  <a:lnTo>
                    <a:pt x="26" y="7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332" name="Freeform 338"/>
            <p:cNvSpPr/>
            <p:nvPr/>
          </p:nvSpPr>
          <p:spPr>
            <a:xfrm>
              <a:off x="2403" y="2539"/>
              <a:ext cx="30" cy="30"/>
            </a:xfrm>
            <a:custGeom>
              <a:avLst/>
              <a:gdLst>
                <a:gd name="txL" fmla="*/ 0 w 60"/>
                <a:gd name="txT" fmla="*/ 0 h 60"/>
                <a:gd name="txR" fmla="*/ 60 w 60"/>
                <a:gd name="txB" fmla="*/ 60 h 60"/>
              </a:gdLst>
              <a:ahLst/>
              <a:cxnLst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</a:cxnLst>
              <a:rect l="txL" t="txT" r="txR" b="txB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4" y="14"/>
                  </a:lnTo>
                  <a:lnTo>
                    <a:pt x="51" y="9"/>
                  </a:lnTo>
                  <a:lnTo>
                    <a:pt x="46" y="6"/>
                  </a:lnTo>
                  <a:lnTo>
                    <a:pt x="42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8" y="9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3" y="41"/>
                  </a:lnTo>
                  <a:lnTo>
                    <a:pt x="5" y="46"/>
                  </a:lnTo>
                  <a:lnTo>
                    <a:pt x="8" y="51"/>
                  </a:lnTo>
                  <a:lnTo>
                    <a:pt x="13" y="54"/>
                  </a:lnTo>
                  <a:lnTo>
                    <a:pt x="19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2" y="58"/>
                  </a:lnTo>
                  <a:lnTo>
                    <a:pt x="46" y="54"/>
                  </a:lnTo>
                  <a:lnTo>
                    <a:pt x="51" y="51"/>
                  </a:lnTo>
                  <a:lnTo>
                    <a:pt x="54" y="46"/>
                  </a:lnTo>
                  <a:lnTo>
                    <a:pt x="58" y="41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333" name="Freeform 339"/>
            <p:cNvSpPr/>
            <p:nvPr/>
          </p:nvSpPr>
          <p:spPr>
            <a:xfrm>
              <a:off x="2410" y="2546"/>
              <a:ext cx="15" cy="15"/>
            </a:xfrm>
            <a:custGeom>
              <a:avLst/>
              <a:gdLst>
                <a:gd name="txL" fmla="*/ 0 w 29"/>
                <a:gd name="txT" fmla="*/ 0 h 30"/>
                <a:gd name="txR" fmla="*/ 29 w 29"/>
                <a:gd name="txB" fmla="*/ 30 h 30"/>
              </a:gdLst>
              <a:ahLst/>
              <a:cxnLst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</a:cxnLst>
              <a:rect l="txL" t="txT" r="txR" b="txB"/>
              <a:pathLst>
                <a:path w="29" h="30">
                  <a:moveTo>
                    <a:pt x="15" y="30"/>
                  </a:moveTo>
                  <a:lnTo>
                    <a:pt x="12" y="30"/>
                  </a:lnTo>
                  <a:lnTo>
                    <a:pt x="9" y="29"/>
                  </a:lnTo>
                  <a:lnTo>
                    <a:pt x="7" y="26"/>
                  </a:lnTo>
                  <a:lnTo>
                    <a:pt x="5" y="25"/>
                  </a:lnTo>
                  <a:lnTo>
                    <a:pt x="3" y="23"/>
                  </a:lnTo>
                  <a:lnTo>
                    <a:pt x="1" y="21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3" y="7"/>
                  </a:lnTo>
                  <a:lnTo>
                    <a:pt x="5" y="5"/>
                  </a:lnTo>
                  <a:lnTo>
                    <a:pt x="7" y="2"/>
                  </a:lnTo>
                  <a:lnTo>
                    <a:pt x="9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6" y="5"/>
                  </a:lnTo>
                  <a:lnTo>
                    <a:pt x="27" y="7"/>
                  </a:lnTo>
                  <a:lnTo>
                    <a:pt x="28" y="9"/>
                  </a:lnTo>
                  <a:lnTo>
                    <a:pt x="29" y="12"/>
                  </a:lnTo>
                  <a:lnTo>
                    <a:pt x="29" y="15"/>
                  </a:lnTo>
                  <a:lnTo>
                    <a:pt x="28" y="21"/>
                  </a:lnTo>
                  <a:lnTo>
                    <a:pt x="26" y="25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334" name="Freeform 340"/>
            <p:cNvSpPr/>
            <p:nvPr/>
          </p:nvSpPr>
          <p:spPr>
            <a:xfrm>
              <a:off x="2480" y="2665"/>
              <a:ext cx="30" cy="29"/>
            </a:xfrm>
            <a:custGeom>
              <a:avLst/>
              <a:gdLst>
                <a:gd name="txL" fmla="*/ 0 w 59"/>
                <a:gd name="txT" fmla="*/ 0 h 59"/>
                <a:gd name="txR" fmla="*/ 59 w 59"/>
                <a:gd name="txB" fmla="*/ 59 h 59"/>
              </a:gdLst>
              <a:ahLst/>
              <a:cxnLst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</a:cxnLst>
              <a:rect l="txL" t="txT" r="txR" b="txB"/>
              <a:pathLst>
                <a:path w="59" h="59">
                  <a:moveTo>
                    <a:pt x="59" y="29"/>
                  </a:moveTo>
                  <a:lnTo>
                    <a:pt x="58" y="23"/>
                  </a:lnTo>
                  <a:lnTo>
                    <a:pt x="57" y="19"/>
                  </a:lnTo>
                  <a:lnTo>
                    <a:pt x="54" y="13"/>
                  </a:lnTo>
                  <a:lnTo>
                    <a:pt x="50" y="8"/>
                  </a:lnTo>
                  <a:lnTo>
                    <a:pt x="46" y="5"/>
                  </a:lnTo>
                  <a:lnTo>
                    <a:pt x="41" y="2"/>
                  </a:lnTo>
                  <a:lnTo>
                    <a:pt x="35" y="0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8"/>
                  </a:lnTo>
                  <a:lnTo>
                    <a:pt x="2" y="17"/>
                  </a:lnTo>
                  <a:lnTo>
                    <a:pt x="0" y="29"/>
                  </a:lnTo>
                  <a:lnTo>
                    <a:pt x="1" y="35"/>
                  </a:lnTo>
                  <a:lnTo>
                    <a:pt x="2" y="40"/>
                  </a:lnTo>
                  <a:lnTo>
                    <a:pt x="5" y="46"/>
                  </a:lnTo>
                  <a:lnTo>
                    <a:pt x="9" y="51"/>
                  </a:lnTo>
                  <a:lnTo>
                    <a:pt x="13" y="54"/>
                  </a:lnTo>
                  <a:lnTo>
                    <a:pt x="18" y="57"/>
                  </a:lnTo>
                  <a:lnTo>
                    <a:pt x="24" y="59"/>
                  </a:lnTo>
                  <a:lnTo>
                    <a:pt x="30" y="59"/>
                  </a:lnTo>
                  <a:lnTo>
                    <a:pt x="35" y="59"/>
                  </a:lnTo>
                  <a:lnTo>
                    <a:pt x="41" y="57"/>
                  </a:lnTo>
                  <a:lnTo>
                    <a:pt x="46" y="54"/>
                  </a:lnTo>
                  <a:lnTo>
                    <a:pt x="50" y="51"/>
                  </a:lnTo>
                  <a:lnTo>
                    <a:pt x="54" y="46"/>
                  </a:lnTo>
                  <a:lnTo>
                    <a:pt x="57" y="40"/>
                  </a:lnTo>
                  <a:lnTo>
                    <a:pt x="58" y="35"/>
                  </a:lnTo>
                  <a:lnTo>
                    <a:pt x="59" y="29"/>
                  </a:lnTo>
                  <a:close/>
                </a:path>
              </a:pathLst>
            </a:custGeom>
            <a:solidFill>
              <a:srgbClr val="5900BC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335" name="Freeform 341"/>
            <p:cNvSpPr/>
            <p:nvPr/>
          </p:nvSpPr>
          <p:spPr>
            <a:xfrm>
              <a:off x="2487" y="2672"/>
              <a:ext cx="15" cy="14"/>
            </a:xfrm>
            <a:custGeom>
              <a:avLst/>
              <a:gdLst>
                <a:gd name="txL" fmla="*/ 0 w 29"/>
                <a:gd name="txT" fmla="*/ 0 h 29"/>
                <a:gd name="txR" fmla="*/ 29 w 29"/>
                <a:gd name="txB" fmla="*/ 29 h 29"/>
              </a:gdLst>
              <a:ahLst/>
              <a:cxnLst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</a:cxnLst>
              <a:rect l="txL" t="txT" r="txR" b="txB"/>
              <a:pathLst>
                <a:path w="29" h="29">
                  <a:moveTo>
                    <a:pt x="15" y="29"/>
                  </a:moveTo>
                  <a:lnTo>
                    <a:pt x="11" y="29"/>
                  </a:lnTo>
                  <a:lnTo>
                    <a:pt x="9" y="28"/>
                  </a:lnTo>
                  <a:lnTo>
                    <a:pt x="6" y="27"/>
                  </a:lnTo>
                  <a:lnTo>
                    <a:pt x="4" y="25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7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1" y="8"/>
                  </a:lnTo>
                  <a:lnTo>
                    <a:pt x="2" y="6"/>
                  </a:lnTo>
                  <a:lnTo>
                    <a:pt x="4" y="4"/>
                  </a:lnTo>
                  <a:lnTo>
                    <a:pt x="6" y="2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0" y="1"/>
                  </a:lnTo>
                  <a:lnTo>
                    <a:pt x="23" y="2"/>
                  </a:lnTo>
                  <a:lnTo>
                    <a:pt x="25" y="4"/>
                  </a:lnTo>
                  <a:lnTo>
                    <a:pt x="26" y="6"/>
                  </a:lnTo>
                  <a:lnTo>
                    <a:pt x="28" y="8"/>
                  </a:lnTo>
                  <a:lnTo>
                    <a:pt x="29" y="12"/>
                  </a:lnTo>
                  <a:lnTo>
                    <a:pt x="29" y="14"/>
                  </a:lnTo>
                  <a:lnTo>
                    <a:pt x="28" y="20"/>
                  </a:lnTo>
                  <a:lnTo>
                    <a:pt x="25" y="24"/>
                  </a:lnTo>
                  <a:lnTo>
                    <a:pt x="20" y="28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FFFF93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336" name="Freeform 342"/>
            <p:cNvSpPr/>
            <p:nvPr/>
          </p:nvSpPr>
          <p:spPr>
            <a:xfrm>
              <a:off x="2624" y="2585"/>
              <a:ext cx="30" cy="29"/>
            </a:xfrm>
            <a:custGeom>
              <a:avLst/>
              <a:gdLst>
                <a:gd name="txL" fmla="*/ 0 w 60"/>
                <a:gd name="txT" fmla="*/ 0 h 59"/>
                <a:gd name="txR" fmla="*/ 60 w 60"/>
                <a:gd name="txB" fmla="*/ 59 h 59"/>
              </a:gdLst>
              <a:ahLst/>
              <a:cxnLst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</a:cxnLst>
              <a:rect l="txL" t="txT" r="txR" b="txB"/>
              <a:pathLst>
                <a:path w="60" h="59">
                  <a:moveTo>
                    <a:pt x="60" y="30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5" y="13"/>
                  </a:lnTo>
                  <a:lnTo>
                    <a:pt x="51" y="8"/>
                  </a:lnTo>
                  <a:lnTo>
                    <a:pt x="47" y="5"/>
                  </a:lnTo>
                  <a:lnTo>
                    <a:pt x="42" y="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10" y="8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2" y="36"/>
                  </a:lnTo>
                  <a:lnTo>
                    <a:pt x="3" y="40"/>
                  </a:lnTo>
                  <a:lnTo>
                    <a:pt x="6" y="46"/>
                  </a:lnTo>
                  <a:lnTo>
                    <a:pt x="10" y="51"/>
                  </a:lnTo>
                  <a:lnTo>
                    <a:pt x="14" y="54"/>
                  </a:lnTo>
                  <a:lnTo>
                    <a:pt x="19" y="56"/>
                  </a:lnTo>
                  <a:lnTo>
                    <a:pt x="25" y="59"/>
                  </a:lnTo>
                  <a:lnTo>
                    <a:pt x="30" y="59"/>
                  </a:lnTo>
                  <a:lnTo>
                    <a:pt x="36" y="59"/>
                  </a:lnTo>
                  <a:lnTo>
                    <a:pt x="42" y="56"/>
                  </a:lnTo>
                  <a:lnTo>
                    <a:pt x="47" y="54"/>
                  </a:lnTo>
                  <a:lnTo>
                    <a:pt x="51" y="51"/>
                  </a:lnTo>
                  <a:lnTo>
                    <a:pt x="55" y="46"/>
                  </a:lnTo>
                  <a:lnTo>
                    <a:pt x="58" y="40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337" name="Freeform 343"/>
            <p:cNvSpPr/>
            <p:nvPr/>
          </p:nvSpPr>
          <p:spPr>
            <a:xfrm>
              <a:off x="2631" y="2592"/>
              <a:ext cx="15" cy="14"/>
            </a:xfrm>
            <a:custGeom>
              <a:avLst/>
              <a:gdLst>
                <a:gd name="txL" fmla="*/ 0 w 30"/>
                <a:gd name="txT" fmla="*/ 0 h 29"/>
                <a:gd name="txR" fmla="*/ 30 w 30"/>
                <a:gd name="txB" fmla="*/ 29 h 29"/>
              </a:gdLst>
              <a:ahLst/>
              <a:cxnLst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</a:cxnLst>
              <a:rect l="txL" t="txT" r="txR" b="txB"/>
              <a:pathLst>
                <a:path w="30" h="29">
                  <a:moveTo>
                    <a:pt x="15" y="29"/>
                  </a:moveTo>
                  <a:lnTo>
                    <a:pt x="12" y="29"/>
                  </a:lnTo>
                  <a:lnTo>
                    <a:pt x="10" y="28"/>
                  </a:lnTo>
                  <a:lnTo>
                    <a:pt x="7" y="26"/>
                  </a:lnTo>
                  <a:lnTo>
                    <a:pt x="5" y="25"/>
                  </a:lnTo>
                  <a:lnTo>
                    <a:pt x="3" y="23"/>
                  </a:lnTo>
                  <a:lnTo>
                    <a:pt x="2" y="20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2" y="9"/>
                  </a:lnTo>
                  <a:lnTo>
                    <a:pt x="3" y="7"/>
                  </a:lnTo>
                  <a:lnTo>
                    <a:pt x="5" y="5"/>
                  </a:lnTo>
                  <a:lnTo>
                    <a:pt x="7" y="2"/>
                  </a:lnTo>
                  <a:lnTo>
                    <a:pt x="10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6" y="5"/>
                  </a:lnTo>
                  <a:lnTo>
                    <a:pt x="27" y="7"/>
                  </a:lnTo>
                  <a:lnTo>
                    <a:pt x="29" y="9"/>
                  </a:lnTo>
                  <a:lnTo>
                    <a:pt x="30" y="11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6" y="25"/>
                  </a:lnTo>
                  <a:lnTo>
                    <a:pt x="21" y="28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FFFF93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338" name="Freeform 344"/>
            <p:cNvSpPr/>
            <p:nvPr/>
          </p:nvSpPr>
          <p:spPr>
            <a:xfrm>
              <a:off x="2621" y="2333"/>
              <a:ext cx="30" cy="30"/>
            </a:xfrm>
            <a:custGeom>
              <a:avLst/>
              <a:gdLst>
                <a:gd name="txL" fmla="*/ 0 w 60"/>
                <a:gd name="txT" fmla="*/ 0 h 60"/>
                <a:gd name="txR" fmla="*/ 60 w 60"/>
                <a:gd name="txB" fmla="*/ 60 h 60"/>
              </a:gdLst>
              <a:ahLst/>
              <a:cxnLst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</a:cxnLst>
              <a:rect l="txL" t="txT" r="txR" b="txB"/>
              <a:pathLst>
                <a:path w="60" h="60">
                  <a:moveTo>
                    <a:pt x="60" y="30"/>
                  </a:moveTo>
                  <a:lnTo>
                    <a:pt x="58" y="24"/>
                  </a:lnTo>
                  <a:lnTo>
                    <a:pt x="57" y="18"/>
                  </a:lnTo>
                  <a:lnTo>
                    <a:pt x="55" y="14"/>
                  </a:lnTo>
                  <a:lnTo>
                    <a:pt x="52" y="9"/>
                  </a:lnTo>
                  <a:lnTo>
                    <a:pt x="47" y="6"/>
                  </a:lnTo>
                  <a:lnTo>
                    <a:pt x="41" y="2"/>
                  </a:lnTo>
                  <a:lnTo>
                    <a:pt x="35" y="1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1"/>
                  </a:lnTo>
                  <a:lnTo>
                    <a:pt x="5" y="47"/>
                  </a:lnTo>
                  <a:lnTo>
                    <a:pt x="9" y="52"/>
                  </a:lnTo>
                  <a:lnTo>
                    <a:pt x="14" y="55"/>
                  </a:lnTo>
                  <a:lnTo>
                    <a:pt x="18" y="57"/>
                  </a:lnTo>
                  <a:lnTo>
                    <a:pt x="24" y="60"/>
                  </a:lnTo>
                  <a:lnTo>
                    <a:pt x="30" y="60"/>
                  </a:lnTo>
                  <a:lnTo>
                    <a:pt x="35" y="60"/>
                  </a:lnTo>
                  <a:lnTo>
                    <a:pt x="41" y="57"/>
                  </a:lnTo>
                  <a:lnTo>
                    <a:pt x="47" y="55"/>
                  </a:lnTo>
                  <a:lnTo>
                    <a:pt x="52" y="52"/>
                  </a:lnTo>
                  <a:lnTo>
                    <a:pt x="55" y="47"/>
                  </a:lnTo>
                  <a:lnTo>
                    <a:pt x="57" y="41"/>
                  </a:lnTo>
                  <a:lnTo>
                    <a:pt x="58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339" name="Freeform 345"/>
            <p:cNvSpPr/>
            <p:nvPr/>
          </p:nvSpPr>
          <p:spPr>
            <a:xfrm>
              <a:off x="2628" y="2341"/>
              <a:ext cx="15" cy="15"/>
            </a:xfrm>
            <a:custGeom>
              <a:avLst/>
              <a:gdLst>
                <a:gd name="txL" fmla="*/ 0 w 30"/>
                <a:gd name="txT" fmla="*/ 0 h 29"/>
                <a:gd name="txR" fmla="*/ 30 w 30"/>
                <a:gd name="txB" fmla="*/ 29 h 29"/>
              </a:gdLst>
              <a:ahLst/>
              <a:cxnLst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</a:cxnLst>
              <a:rect l="txL" t="txT" r="txR" b="txB"/>
              <a:pathLst>
                <a:path w="30" h="29">
                  <a:moveTo>
                    <a:pt x="15" y="29"/>
                  </a:moveTo>
                  <a:lnTo>
                    <a:pt x="12" y="29"/>
                  </a:lnTo>
                  <a:lnTo>
                    <a:pt x="10" y="28"/>
                  </a:lnTo>
                  <a:lnTo>
                    <a:pt x="7" y="26"/>
                  </a:lnTo>
                  <a:lnTo>
                    <a:pt x="4" y="24"/>
                  </a:lnTo>
                  <a:lnTo>
                    <a:pt x="3" y="22"/>
                  </a:lnTo>
                  <a:lnTo>
                    <a:pt x="1" y="20"/>
                  </a:lnTo>
                  <a:lnTo>
                    <a:pt x="0" y="17"/>
                  </a:lnTo>
                  <a:lnTo>
                    <a:pt x="0" y="14"/>
                  </a:lnTo>
                  <a:lnTo>
                    <a:pt x="0" y="11"/>
                  </a:lnTo>
                  <a:lnTo>
                    <a:pt x="1" y="8"/>
                  </a:lnTo>
                  <a:lnTo>
                    <a:pt x="3" y="6"/>
                  </a:lnTo>
                  <a:lnTo>
                    <a:pt x="4" y="3"/>
                  </a:lnTo>
                  <a:lnTo>
                    <a:pt x="7" y="2"/>
                  </a:lnTo>
                  <a:lnTo>
                    <a:pt x="10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0" y="1"/>
                  </a:lnTo>
                  <a:lnTo>
                    <a:pt x="23" y="2"/>
                  </a:lnTo>
                  <a:lnTo>
                    <a:pt x="25" y="3"/>
                  </a:lnTo>
                  <a:lnTo>
                    <a:pt x="27" y="6"/>
                  </a:lnTo>
                  <a:lnTo>
                    <a:pt x="28" y="8"/>
                  </a:lnTo>
                  <a:lnTo>
                    <a:pt x="30" y="11"/>
                  </a:lnTo>
                  <a:lnTo>
                    <a:pt x="30" y="14"/>
                  </a:lnTo>
                  <a:lnTo>
                    <a:pt x="28" y="20"/>
                  </a:lnTo>
                  <a:lnTo>
                    <a:pt x="25" y="24"/>
                  </a:lnTo>
                  <a:lnTo>
                    <a:pt x="20" y="28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FFFF93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340" name="Freeform 346"/>
            <p:cNvSpPr/>
            <p:nvPr/>
          </p:nvSpPr>
          <p:spPr>
            <a:xfrm>
              <a:off x="2709" y="2526"/>
              <a:ext cx="30" cy="30"/>
            </a:xfrm>
            <a:custGeom>
              <a:avLst/>
              <a:gdLst>
                <a:gd name="txL" fmla="*/ 0 w 60"/>
                <a:gd name="txT" fmla="*/ 0 h 59"/>
                <a:gd name="txR" fmla="*/ 60 w 60"/>
                <a:gd name="txB" fmla="*/ 59 h 59"/>
              </a:gdLst>
              <a:ahLst/>
              <a:cxnLst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</a:cxnLst>
              <a:rect l="txL" t="txT" r="txR" b="txB"/>
              <a:pathLst>
                <a:path w="60" h="59">
                  <a:moveTo>
                    <a:pt x="60" y="29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4" y="12"/>
                  </a:lnTo>
                  <a:lnTo>
                    <a:pt x="51" y="8"/>
                  </a:lnTo>
                  <a:lnTo>
                    <a:pt x="46" y="4"/>
                  </a:lnTo>
                  <a:lnTo>
                    <a:pt x="41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8"/>
                  </a:lnTo>
                  <a:lnTo>
                    <a:pt x="2" y="18"/>
                  </a:lnTo>
                  <a:lnTo>
                    <a:pt x="0" y="29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6" y="46"/>
                  </a:lnTo>
                  <a:lnTo>
                    <a:pt x="9" y="50"/>
                  </a:lnTo>
                  <a:lnTo>
                    <a:pt x="14" y="54"/>
                  </a:lnTo>
                  <a:lnTo>
                    <a:pt x="18" y="57"/>
                  </a:lnTo>
                  <a:lnTo>
                    <a:pt x="24" y="58"/>
                  </a:lnTo>
                  <a:lnTo>
                    <a:pt x="30" y="59"/>
                  </a:lnTo>
                  <a:lnTo>
                    <a:pt x="36" y="58"/>
                  </a:lnTo>
                  <a:lnTo>
                    <a:pt x="41" y="57"/>
                  </a:lnTo>
                  <a:lnTo>
                    <a:pt x="46" y="54"/>
                  </a:lnTo>
                  <a:lnTo>
                    <a:pt x="51" y="50"/>
                  </a:lnTo>
                  <a:lnTo>
                    <a:pt x="54" y="46"/>
                  </a:lnTo>
                  <a:lnTo>
                    <a:pt x="58" y="41"/>
                  </a:lnTo>
                  <a:lnTo>
                    <a:pt x="59" y="35"/>
                  </a:lnTo>
                  <a:lnTo>
                    <a:pt x="60" y="29"/>
                  </a:lnTo>
                  <a:close/>
                </a:path>
              </a:pathLst>
            </a:custGeom>
            <a:solidFill>
              <a:srgbClr val="5900BC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341" name="Freeform 347"/>
            <p:cNvSpPr/>
            <p:nvPr/>
          </p:nvSpPr>
          <p:spPr>
            <a:xfrm>
              <a:off x="2716" y="2533"/>
              <a:ext cx="15" cy="15"/>
            </a:xfrm>
            <a:custGeom>
              <a:avLst/>
              <a:gdLst>
                <a:gd name="txL" fmla="*/ 0 w 30"/>
                <a:gd name="txT" fmla="*/ 0 h 30"/>
                <a:gd name="txR" fmla="*/ 30 w 30"/>
                <a:gd name="txB" fmla="*/ 30 h 30"/>
              </a:gdLst>
              <a:ahLst/>
              <a:cxnLst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</a:cxnLst>
              <a:rect l="txL" t="txT" r="txR" b="txB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9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3" y="24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10"/>
                  </a:lnTo>
                  <a:lnTo>
                    <a:pt x="3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9" y="2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2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8" y="7"/>
                  </a:lnTo>
                  <a:lnTo>
                    <a:pt x="29" y="10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342" name="Freeform 348"/>
            <p:cNvSpPr/>
            <p:nvPr/>
          </p:nvSpPr>
          <p:spPr>
            <a:xfrm>
              <a:off x="2821" y="2427"/>
              <a:ext cx="30" cy="30"/>
            </a:xfrm>
            <a:custGeom>
              <a:avLst/>
              <a:gdLst>
                <a:gd name="txL" fmla="*/ 0 w 58"/>
                <a:gd name="txT" fmla="*/ 0 h 58"/>
                <a:gd name="txR" fmla="*/ 58 w 58"/>
                <a:gd name="txB" fmla="*/ 58 h 58"/>
              </a:gdLst>
              <a:ahLst/>
              <a:cxnLst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</a:cxnLst>
              <a:rect l="txL" t="txT" r="txR" b="txB"/>
              <a:pathLst>
                <a:path w="58" h="58">
                  <a:moveTo>
                    <a:pt x="58" y="28"/>
                  </a:moveTo>
                  <a:lnTo>
                    <a:pt x="58" y="23"/>
                  </a:lnTo>
                  <a:lnTo>
                    <a:pt x="56" y="18"/>
                  </a:lnTo>
                  <a:lnTo>
                    <a:pt x="54" y="12"/>
                  </a:lnTo>
                  <a:lnTo>
                    <a:pt x="50" y="8"/>
                  </a:lnTo>
                  <a:lnTo>
                    <a:pt x="46" y="4"/>
                  </a:lnTo>
                  <a:lnTo>
                    <a:pt x="40" y="2"/>
                  </a:lnTo>
                  <a:lnTo>
                    <a:pt x="34" y="0"/>
                  </a:lnTo>
                  <a:lnTo>
                    <a:pt x="28" y="0"/>
                  </a:lnTo>
                  <a:lnTo>
                    <a:pt x="17" y="2"/>
                  </a:lnTo>
                  <a:lnTo>
                    <a:pt x="8" y="8"/>
                  </a:lnTo>
                  <a:lnTo>
                    <a:pt x="2" y="17"/>
                  </a:lnTo>
                  <a:lnTo>
                    <a:pt x="0" y="28"/>
                  </a:lnTo>
                  <a:lnTo>
                    <a:pt x="0" y="34"/>
                  </a:lnTo>
                  <a:lnTo>
                    <a:pt x="2" y="40"/>
                  </a:lnTo>
                  <a:lnTo>
                    <a:pt x="4" y="46"/>
                  </a:lnTo>
                  <a:lnTo>
                    <a:pt x="8" y="50"/>
                  </a:lnTo>
                  <a:lnTo>
                    <a:pt x="12" y="54"/>
                  </a:lnTo>
                  <a:lnTo>
                    <a:pt x="18" y="56"/>
                  </a:lnTo>
                  <a:lnTo>
                    <a:pt x="23" y="58"/>
                  </a:lnTo>
                  <a:lnTo>
                    <a:pt x="28" y="58"/>
                  </a:lnTo>
                  <a:lnTo>
                    <a:pt x="34" y="58"/>
                  </a:lnTo>
                  <a:lnTo>
                    <a:pt x="40" y="56"/>
                  </a:lnTo>
                  <a:lnTo>
                    <a:pt x="46" y="54"/>
                  </a:lnTo>
                  <a:lnTo>
                    <a:pt x="50" y="50"/>
                  </a:lnTo>
                  <a:lnTo>
                    <a:pt x="54" y="46"/>
                  </a:lnTo>
                  <a:lnTo>
                    <a:pt x="56" y="40"/>
                  </a:lnTo>
                  <a:lnTo>
                    <a:pt x="58" y="34"/>
                  </a:lnTo>
                  <a:lnTo>
                    <a:pt x="58" y="28"/>
                  </a:lnTo>
                  <a:close/>
                </a:path>
              </a:pathLst>
            </a:custGeom>
            <a:solidFill>
              <a:srgbClr val="5900BC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343" name="Freeform 349"/>
            <p:cNvSpPr/>
            <p:nvPr/>
          </p:nvSpPr>
          <p:spPr>
            <a:xfrm>
              <a:off x="2829" y="2435"/>
              <a:ext cx="14" cy="14"/>
            </a:xfrm>
            <a:custGeom>
              <a:avLst/>
              <a:gdLst>
                <a:gd name="txL" fmla="*/ 0 w 29"/>
                <a:gd name="txT" fmla="*/ 0 h 28"/>
                <a:gd name="txR" fmla="*/ 29 w 29"/>
                <a:gd name="txB" fmla="*/ 28 h 28"/>
              </a:gdLst>
              <a:ahLst/>
              <a:cxnLst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</a:cxnLst>
              <a:rect l="txL" t="txT" r="txR" b="txB"/>
              <a:pathLst>
                <a:path w="29" h="28">
                  <a:moveTo>
                    <a:pt x="14" y="28"/>
                  </a:moveTo>
                  <a:lnTo>
                    <a:pt x="12" y="28"/>
                  </a:lnTo>
                  <a:lnTo>
                    <a:pt x="10" y="27"/>
                  </a:lnTo>
                  <a:lnTo>
                    <a:pt x="6" y="26"/>
                  </a:lnTo>
                  <a:lnTo>
                    <a:pt x="4" y="24"/>
                  </a:lnTo>
                  <a:lnTo>
                    <a:pt x="3" y="21"/>
                  </a:lnTo>
                  <a:lnTo>
                    <a:pt x="2" y="19"/>
                  </a:lnTo>
                  <a:lnTo>
                    <a:pt x="0" y="17"/>
                  </a:lnTo>
                  <a:lnTo>
                    <a:pt x="0" y="13"/>
                  </a:lnTo>
                  <a:lnTo>
                    <a:pt x="0" y="11"/>
                  </a:lnTo>
                  <a:lnTo>
                    <a:pt x="2" y="8"/>
                  </a:lnTo>
                  <a:lnTo>
                    <a:pt x="3" y="5"/>
                  </a:lnTo>
                  <a:lnTo>
                    <a:pt x="4" y="3"/>
                  </a:lnTo>
                  <a:lnTo>
                    <a:pt x="6" y="2"/>
                  </a:lnTo>
                  <a:lnTo>
                    <a:pt x="10" y="1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8" y="0"/>
                  </a:lnTo>
                  <a:lnTo>
                    <a:pt x="20" y="1"/>
                  </a:lnTo>
                  <a:lnTo>
                    <a:pt x="24" y="2"/>
                  </a:lnTo>
                  <a:lnTo>
                    <a:pt x="26" y="3"/>
                  </a:lnTo>
                  <a:lnTo>
                    <a:pt x="27" y="5"/>
                  </a:lnTo>
                  <a:lnTo>
                    <a:pt x="28" y="8"/>
                  </a:lnTo>
                  <a:lnTo>
                    <a:pt x="29" y="11"/>
                  </a:lnTo>
                  <a:lnTo>
                    <a:pt x="29" y="13"/>
                  </a:lnTo>
                  <a:lnTo>
                    <a:pt x="28" y="19"/>
                  </a:lnTo>
                  <a:lnTo>
                    <a:pt x="26" y="24"/>
                  </a:lnTo>
                  <a:lnTo>
                    <a:pt x="20" y="27"/>
                  </a:lnTo>
                  <a:lnTo>
                    <a:pt x="14" y="28"/>
                  </a:lnTo>
                  <a:close/>
                </a:path>
              </a:pathLst>
            </a:custGeom>
            <a:solidFill>
              <a:srgbClr val="FFFF93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344" name="Freeform 350"/>
            <p:cNvSpPr/>
            <p:nvPr/>
          </p:nvSpPr>
          <p:spPr>
            <a:xfrm>
              <a:off x="2818" y="2606"/>
              <a:ext cx="30" cy="30"/>
            </a:xfrm>
            <a:custGeom>
              <a:avLst/>
              <a:gdLst>
                <a:gd name="txL" fmla="*/ 0 w 60"/>
                <a:gd name="txT" fmla="*/ 0 h 60"/>
                <a:gd name="txR" fmla="*/ 60 w 60"/>
                <a:gd name="txB" fmla="*/ 60 h 60"/>
              </a:gdLst>
              <a:ahLst/>
              <a:cxnLst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</a:cxnLst>
              <a:rect l="txL" t="txT" r="txR" b="txB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7" y="18"/>
                  </a:lnTo>
                  <a:lnTo>
                    <a:pt x="54" y="12"/>
                  </a:lnTo>
                  <a:lnTo>
                    <a:pt x="50" y="8"/>
                  </a:lnTo>
                  <a:lnTo>
                    <a:pt x="46" y="4"/>
                  </a:lnTo>
                  <a:lnTo>
                    <a:pt x="41" y="2"/>
                  </a:lnTo>
                  <a:lnTo>
                    <a:pt x="35" y="0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8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6" y="46"/>
                  </a:lnTo>
                  <a:lnTo>
                    <a:pt x="9" y="50"/>
                  </a:lnTo>
                  <a:lnTo>
                    <a:pt x="14" y="54"/>
                  </a:lnTo>
                  <a:lnTo>
                    <a:pt x="18" y="57"/>
                  </a:lnTo>
                  <a:lnTo>
                    <a:pt x="24" y="58"/>
                  </a:lnTo>
                  <a:lnTo>
                    <a:pt x="30" y="60"/>
                  </a:lnTo>
                  <a:lnTo>
                    <a:pt x="35" y="58"/>
                  </a:lnTo>
                  <a:lnTo>
                    <a:pt x="41" y="57"/>
                  </a:lnTo>
                  <a:lnTo>
                    <a:pt x="46" y="54"/>
                  </a:lnTo>
                  <a:lnTo>
                    <a:pt x="50" y="50"/>
                  </a:lnTo>
                  <a:lnTo>
                    <a:pt x="54" y="46"/>
                  </a:lnTo>
                  <a:lnTo>
                    <a:pt x="57" y="41"/>
                  </a:lnTo>
                  <a:lnTo>
                    <a:pt x="59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345" name="Freeform 351"/>
            <p:cNvSpPr/>
            <p:nvPr/>
          </p:nvSpPr>
          <p:spPr>
            <a:xfrm>
              <a:off x="2826" y="2613"/>
              <a:ext cx="15" cy="15"/>
            </a:xfrm>
            <a:custGeom>
              <a:avLst/>
              <a:gdLst>
                <a:gd name="txL" fmla="*/ 0 w 30"/>
                <a:gd name="txT" fmla="*/ 0 h 28"/>
                <a:gd name="txR" fmla="*/ 30 w 30"/>
                <a:gd name="txB" fmla="*/ 28 h 28"/>
              </a:gdLst>
              <a:ahLst/>
              <a:cxnLst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</a:cxnLst>
              <a:rect l="txL" t="txT" r="txR" b="txB"/>
              <a:pathLst>
                <a:path w="30" h="28">
                  <a:moveTo>
                    <a:pt x="15" y="28"/>
                  </a:moveTo>
                  <a:lnTo>
                    <a:pt x="11" y="28"/>
                  </a:lnTo>
                  <a:lnTo>
                    <a:pt x="9" y="27"/>
                  </a:lnTo>
                  <a:lnTo>
                    <a:pt x="7" y="26"/>
                  </a:lnTo>
                  <a:lnTo>
                    <a:pt x="4" y="25"/>
                  </a:lnTo>
                  <a:lnTo>
                    <a:pt x="2" y="23"/>
                  </a:lnTo>
                  <a:lnTo>
                    <a:pt x="1" y="19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1" y="9"/>
                  </a:lnTo>
                  <a:lnTo>
                    <a:pt x="2" y="7"/>
                  </a:lnTo>
                  <a:lnTo>
                    <a:pt x="4" y="4"/>
                  </a:lnTo>
                  <a:lnTo>
                    <a:pt x="7" y="2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0" y="1"/>
                  </a:lnTo>
                  <a:lnTo>
                    <a:pt x="23" y="2"/>
                  </a:lnTo>
                  <a:lnTo>
                    <a:pt x="25" y="4"/>
                  </a:lnTo>
                  <a:lnTo>
                    <a:pt x="26" y="7"/>
                  </a:lnTo>
                  <a:lnTo>
                    <a:pt x="29" y="9"/>
                  </a:lnTo>
                  <a:lnTo>
                    <a:pt x="30" y="11"/>
                  </a:lnTo>
                  <a:lnTo>
                    <a:pt x="30" y="15"/>
                  </a:lnTo>
                  <a:lnTo>
                    <a:pt x="29" y="20"/>
                  </a:lnTo>
                  <a:lnTo>
                    <a:pt x="25" y="25"/>
                  </a:lnTo>
                  <a:lnTo>
                    <a:pt x="20" y="27"/>
                  </a:lnTo>
                  <a:lnTo>
                    <a:pt x="15" y="28"/>
                  </a:lnTo>
                  <a:close/>
                </a:path>
              </a:pathLst>
            </a:custGeom>
            <a:solidFill>
              <a:srgbClr val="FFFF93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346" name="Freeform 352"/>
            <p:cNvSpPr/>
            <p:nvPr/>
          </p:nvSpPr>
          <p:spPr>
            <a:xfrm>
              <a:off x="2802" y="2723"/>
              <a:ext cx="30" cy="30"/>
            </a:xfrm>
            <a:custGeom>
              <a:avLst/>
              <a:gdLst>
                <a:gd name="txL" fmla="*/ 0 w 59"/>
                <a:gd name="txT" fmla="*/ 0 h 60"/>
                <a:gd name="txR" fmla="*/ 59 w 59"/>
                <a:gd name="txB" fmla="*/ 60 h 60"/>
              </a:gdLst>
              <a:ahLst/>
              <a:cxnLst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</a:cxnLst>
              <a:rect l="txL" t="txT" r="txR" b="txB"/>
              <a:pathLst>
                <a:path w="59" h="60">
                  <a:moveTo>
                    <a:pt x="59" y="30"/>
                  </a:moveTo>
                  <a:lnTo>
                    <a:pt x="58" y="25"/>
                  </a:lnTo>
                  <a:lnTo>
                    <a:pt x="57" y="19"/>
                  </a:lnTo>
                  <a:lnTo>
                    <a:pt x="54" y="14"/>
                  </a:lnTo>
                  <a:lnTo>
                    <a:pt x="50" y="10"/>
                  </a:lnTo>
                  <a:lnTo>
                    <a:pt x="46" y="6"/>
                  </a:lnTo>
                  <a:lnTo>
                    <a:pt x="41" y="3"/>
                  </a:lnTo>
                  <a:lnTo>
                    <a:pt x="35" y="2"/>
                  </a:lnTo>
                  <a:lnTo>
                    <a:pt x="29" y="0"/>
                  </a:lnTo>
                  <a:lnTo>
                    <a:pt x="18" y="3"/>
                  </a:lnTo>
                  <a:lnTo>
                    <a:pt x="9" y="10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5" y="48"/>
                  </a:lnTo>
                  <a:lnTo>
                    <a:pt x="9" y="52"/>
                  </a:lnTo>
                  <a:lnTo>
                    <a:pt x="13" y="56"/>
                  </a:lnTo>
                  <a:lnTo>
                    <a:pt x="18" y="58"/>
                  </a:lnTo>
                  <a:lnTo>
                    <a:pt x="24" y="60"/>
                  </a:lnTo>
                  <a:lnTo>
                    <a:pt x="29" y="60"/>
                  </a:lnTo>
                  <a:lnTo>
                    <a:pt x="35" y="60"/>
                  </a:lnTo>
                  <a:lnTo>
                    <a:pt x="41" y="58"/>
                  </a:lnTo>
                  <a:lnTo>
                    <a:pt x="46" y="56"/>
                  </a:lnTo>
                  <a:lnTo>
                    <a:pt x="50" y="52"/>
                  </a:lnTo>
                  <a:lnTo>
                    <a:pt x="54" y="48"/>
                  </a:lnTo>
                  <a:lnTo>
                    <a:pt x="57" y="42"/>
                  </a:lnTo>
                  <a:lnTo>
                    <a:pt x="58" y="36"/>
                  </a:lnTo>
                  <a:lnTo>
                    <a:pt x="59" y="30"/>
                  </a:lnTo>
                  <a:close/>
                </a:path>
              </a:pathLst>
            </a:custGeom>
            <a:solidFill>
              <a:srgbClr val="5900BC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347" name="Freeform 353"/>
            <p:cNvSpPr/>
            <p:nvPr/>
          </p:nvSpPr>
          <p:spPr>
            <a:xfrm>
              <a:off x="2810" y="2730"/>
              <a:ext cx="15" cy="15"/>
            </a:xfrm>
            <a:custGeom>
              <a:avLst/>
              <a:gdLst>
                <a:gd name="txL" fmla="*/ 0 w 30"/>
                <a:gd name="txT" fmla="*/ 0 h 30"/>
                <a:gd name="txR" fmla="*/ 30 w 30"/>
                <a:gd name="txB" fmla="*/ 30 h 30"/>
              </a:gdLst>
              <a:ahLst/>
              <a:cxnLst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</a:cxnLst>
              <a:rect l="txL" t="txT" r="txR" b="txB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10" y="29"/>
                  </a:lnTo>
                  <a:lnTo>
                    <a:pt x="7" y="28"/>
                  </a:lnTo>
                  <a:lnTo>
                    <a:pt x="5" y="26"/>
                  </a:lnTo>
                  <a:lnTo>
                    <a:pt x="4" y="23"/>
                  </a:lnTo>
                  <a:lnTo>
                    <a:pt x="2" y="21"/>
                  </a:lnTo>
                  <a:lnTo>
                    <a:pt x="0" y="19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2" y="10"/>
                  </a:lnTo>
                  <a:lnTo>
                    <a:pt x="4" y="7"/>
                  </a:lnTo>
                  <a:lnTo>
                    <a:pt x="5" y="5"/>
                  </a:lnTo>
                  <a:lnTo>
                    <a:pt x="7" y="4"/>
                  </a:lnTo>
                  <a:lnTo>
                    <a:pt x="10" y="2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2"/>
                  </a:lnTo>
                  <a:lnTo>
                    <a:pt x="24" y="4"/>
                  </a:lnTo>
                  <a:lnTo>
                    <a:pt x="26" y="5"/>
                  </a:lnTo>
                  <a:lnTo>
                    <a:pt x="28" y="7"/>
                  </a:lnTo>
                  <a:lnTo>
                    <a:pt x="29" y="10"/>
                  </a:lnTo>
                  <a:lnTo>
                    <a:pt x="30" y="13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6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348" name="Freeform 354"/>
            <p:cNvSpPr/>
            <p:nvPr/>
          </p:nvSpPr>
          <p:spPr>
            <a:xfrm>
              <a:off x="3018" y="2652"/>
              <a:ext cx="30" cy="30"/>
            </a:xfrm>
            <a:custGeom>
              <a:avLst/>
              <a:gdLst>
                <a:gd name="txL" fmla="*/ 0 w 60"/>
                <a:gd name="txT" fmla="*/ 0 h 60"/>
                <a:gd name="txR" fmla="*/ 60 w 60"/>
                <a:gd name="txB" fmla="*/ 60 h 60"/>
              </a:gdLst>
              <a:ahLst/>
              <a:cxnLst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</a:cxnLst>
              <a:rect l="txL" t="txT" r="txR" b="txB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4" y="14"/>
                  </a:lnTo>
                  <a:lnTo>
                    <a:pt x="51" y="9"/>
                  </a:lnTo>
                  <a:lnTo>
                    <a:pt x="46" y="6"/>
                  </a:lnTo>
                  <a:lnTo>
                    <a:pt x="42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9" y="9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3" y="41"/>
                  </a:lnTo>
                  <a:lnTo>
                    <a:pt x="6" y="46"/>
                  </a:lnTo>
                  <a:lnTo>
                    <a:pt x="9" y="51"/>
                  </a:lnTo>
                  <a:lnTo>
                    <a:pt x="14" y="54"/>
                  </a:lnTo>
                  <a:lnTo>
                    <a:pt x="19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2" y="58"/>
                  </a:lnTo>
                  <a:lnTo>
                    <a:pt x="46" y="54"/>
                  </a:lnTo>
                  <a:lnTo>
                    <a:pt x="51" y="51"/>
                  </a:lnTo>
                  <a:lnTo>
                    <a:pt x="54" y="46"/>
                  </a:lnTo>
                  <a:lnTo>
                    <a:pt x="58" y="41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349" name="Freeform 355"/>
            <p:cNvSpPr/>
            <p:nvPr/>
          </p:nvSpPr>
          <p:spPr>
            <a:xfrm>
              <a:off x="3025" y="2660"/>
              <a:ext cx="15" cy="15"/>
            </a:xfrm>
            <a:custGeom>
              <a:avLst/>
              <a:gdLst>
                <a:gd name="txL" fmla="*/ 0 w 30"/>
                <a:gd name="txT" fmla="*/ 0 h 30"/>
                <a:gd name="txR" fmla="*/ 30 w 30"/>
                <a:gd name="txB" fmla="*/ 30 h 30"/>
              </a:gdLst>
              <a:ahLst/>
              <a:cxnLst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</a:cxnLst>
              <a:rect l="txL" t="txT" r="txR" b="txB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9" y="29"/>
                  </a:lnTo>
                  <a:lnTo>
                    <a:pt x="7" y="26"/>
                  </a:lnTo>
                  <a:lnTo>
                    <a:pt x="5" y="25"/>
                  </a:lnTo>
                  <a:lnTo>
                    <a:pt x="4" y="23"/>
                  </a:lnTo>
                  <a:lnTo>
                    <a:pt x="1" y="19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1" y="9"/>
                  </a:lnTo>
                  <a:lnTo>
                    <a:pt x="4" y="7"/>
                  </a:lnTo>
                  <a:lnTo>
                    <a:pt x="5" y="4"/>
                  </a:lnTo>
                  <a:lnTo>
                    <a:pt x="7" y="2"/>
                  </a:lnTo>
                  <a:lnTo>
                    <a:pt x="9" y="1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6" y="4"/>
                  </a:lnTo>
                  <a:lnTo>
                    <a:pt x="28" y="7"/>
                  </a:lnTo>
                  <a:lnTo>
                    <a:pt x="29" y="9"/>
                  </a:lnTo>
                  <a:lnTo>
                    <a:pt x="30" y="11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6" y="25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350" name="Freeform 356"/>
            <p:cNvSpPr/>
            <p:nvPr/>
          </p:nvSpPr>
          <p:spPr>
            <a:xfrm>
              <a:off x="3124" y="2731"/>
              <a:ext cx="30" cy="30"/>
            </a:xfrm>
            <a:custGeom>
              <a:avLst/>
              <a:gdLst>
                <a:gd name="txL" fmla="*/ 0 w 60"/>
                <a:gd name="txT" fmla="*/ 0 h 59"/>
                <a:gd name="txR" fmla="*/ 60 w 60"/>
                <a:gd name="txB" fmla="*/ 59 h 59"/>
              </a:gdLst>
              <a:ahLst/>
              <a:cxnLst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</a:cxnLst>
              <a:rect l="txL" t="txT" r="txR" b="txB"/>
              <a:pathLst>
                <a:path w="60" h="59">
                  <a:moveTo>
                    <a:pt x="60" y="30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6" y="13"/>
                  </a:lnTo>
                  <a:lnTo>
                    <a:pt x="52" y="9"/>
                  </a:lnTo>
                  <a:lnTo>
                    <a:pt x="48" y="5"/>
                  </a:lnTo>
                  <a:lnTo>
                    <a:pt x="42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10" y="9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3" y="41"/>
                  </a:lnTo>
                  <a:lnTo>
                    <a:pt x="6" y="47"/>
                  </a:lnTo>
                  <a:lnTo>
                    <a:pt x="10" y="51"/>
                  </a:lnTo>
                  <a:lnTo>
                    <a:pt x="14" y="55"/>
                  </a:lnTo>
                  <a:lnTo>
                    <a:pt x="19" y="57"/>
                  </a:lnTo>
                  <a:lnTo>
                    <a:pt x="25" y="58"/>
                  </a:lnTo>
                  <a:lnTo>
                    <a:pt x="30" y="59"/>
                  </a:lnTo>
                  <a:lnTo>
                    <a:pt x="36" y="58"/>
                  </a:lnTo>
                  <a:lnTo>
                    <a:pt x="42" y="57"/>
                  </a:lnTo>
                  <a:lnTo>
                    <a:pt x="48" y="55"/>
                  </a:lnTo>
                  <a:lnTo>
                    <a:pt x="52" y="51"/>
                  </a:lnTo>
                  <a:lnTo>
                    <a:pt x="56" y="47"/>
                  </a:lnTo>
                  <a:lnTo>
                    <a:pt x="58" y="41"/>
                  </a:lnTo>
                  <a:lnTo>
                    <a:pt x="59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351" name="Freeform 357"/>
            <p:cNvSpPr/>
            <p:nvPr/>
          </p:nvSpPr>
          <p:spPr>
            <a:xfrm>
              <a:off x="3132" y="2738"/>
              <a:ext cx="15" cy="15"/>
            </a:xfrm>
            <a:custGeom>
              <a:avLst/>
              <a:gdLst>
                <a:gd name="txL" fmla="*/ 0 w 30"/>
                <a:gd name="txT" fmla="*/ 0 h 29"/>
                <a:gd name="txR" fmla="*/ 30 w 30"/>
                <a:gd name="txB" fmla="*/ 29 h 29"/>
              </a:gdLst>
              <a:ahLst/>
              <a:cxnLst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</a:cxnLst>
              <a:rect l="txL" t="txT" r="txR" b="txB"/>
              <a:pathLst>
                <a:path w="30" h="29">
                  <a:moveTo>
                    <a:pt x="15" y="29"/>
                  </a:moveTo>
                  <a:lnTo>
                    <a:pt x="13" y="29"/>
                  </a:lnTo>
                  <a:lnTo>
                    <a:pt x="11" y="28"/>
                  </a:lnTo>
                  <a:lnTo>
                    <a:pt x="7" y="27"/>
                  </a:lnTo>
                  <a:lnTo>
                    <a:pt x="5" y="25"/>
                  </a:lnTo>
                  <a:lnTo>
                    <a:pt x="4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4" y="6"/>
                  </a:lnTo>
                  <a:lnTo>
                    <a:pt x="5" y="4"/>
                  </a:lnTo>
                  <a:lnTo>
                    <a:pt x="7" y="3"/>
                  </a:lnTo>
                  <a:lnTo>
                    <a:pt x="11" y="1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6" y="4"/>
                  </a:lnTo>
                  <a:lnTo>
                    <a:pt x="28" y="6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0"/>
                  </a:lnTo>
                  <a:lnTo>
                    <a:pt x="26" y="25"/>
                  </a:lnTo>
                  <a:lnTo>
                    <a:pt x="21" y="28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FFFF93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352" name="Freeform 358"/>
            <p:cNvSpPr/>
            <p:nvPr/>
          </p:nvSpPr>
          <p:spPr>
            <a:xfrm>
              <a:off x="3079" y="2462"/>
              <a:ext cx="30" cy="30"/>
            </a:xfrm>
            <a:custGeom>
              <a:avLst/>
              <a:gdLst>
                <a:gd name="txL" fmla="*/ 0 w 59"/>
                <a:gd name="txT" fmla="*/ 0 h 60"/>
                <a:gd name="txR" fmla="*/ 59 w 59"/>
                <a:gd name="txB" fmla="*/ 60 h 60"/>
              </a:gdLst>
              <a:ahLst/>
              <a:cxnLst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</a:cxnLst>
              <a:rect l="txL" t="txT" r="txR" b="txB"/>
              <a:pathLst>
                <a:path w="59" h="60">
                  <a:moveTo>
                    <a:pt x="59" y="30"/>
                  </a:moveTo>
                  <a:lnTo>
                    <a:pt x="59" y="24"/>
                  </a:lnTo>
                  <a:lnTo>
                    <a:pt x="57" y="18"/>
                  </a:lnTo>
                  <a:lnTo>
                    <a:pt x="55" y="12"/>
                  </a:lnTo>
                  <a:lnTo>
                    <a:pt x="51" y="8"/>
                  </a:lnTo>
                  <a:lnTo>
                    <a:pt x="47" y="4"/>
                  </a:lnTo>
                  <a:lnTo>
                    <a:pt x="41" y="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9" y="8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0" y="35"/>
                  </a:lnTo>
                  <a:lnTo>
                    <a:pt x="3" y="41"/>
                  </a:lnTo>
                  <a:lnTo>
                    <a:pt x="5" y="46"/>
                  </a:lnTo>
                  <a:lnTo>
                    <a:pt x="9" y="50"/>
                  </a:lnTo>
                  <a:lnTo>
                    <a:pt x="13" y="54"/>
                  </a:lnTo>
                  <a:lnTo>
                    <a:pt x="19" y="57"/>
                  </a:lnTo>
                  <a:lnTo>
                    <a:pt x="25" y="58"/>
                  </a:lnTo>
                  <a:lnTo>
                    <a:pt x="30" y="60"/>
                  </a:lnTo>
                  <a:lnTo>
                    <a:pt x="36" y="58"/>
                  </a:lnTo>
                  <a:lnTo>
                    <a:pt x="41" y="57"/>
                  </a:lnTo>
                  <a:lnTo>
                    <a:pt x="47" y="54"/>
                  </a:lnTo>
                  <a:lnTo>
                    <a:pt x="51" y="50"/>
                  </a:lnTo>
                  <a:lnTo>
                    <a:pt x="55" y="46"/>
                  </a:lnTo>
                  <a:lnTo>
                    <a:pt x="57" y="41"/>
                  </a:lnTo>
                  <a:lnTo>
                    <a:pt x="59" y="35"/>
                  </a:lnTo>
                  <a:lnTo>
                    <a:pt x="59" y="30"/>
                  </a:lnTo>
                  <a:close/>
                </a:path>
              </a:pathLst>
            </a:custGeom>
            <a:solidFill>
              <a:srgbClr val="5900BC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353" name="Freeform 359"/>
            <p:cNvSpPr/>
            <p:nvPr/>
          </p:nvSpPr>
          <p:spPr>
            <a:xfrm>
              <a:off x="3087" y="2469"/>
              <a:ext cx="14" cy="15"/>
            </a:xfrm>
            <a:custGeom>
              <a:avLst/>
              <a:gdLst>
                <a:gd name="txL" fmla="*/ 0 w 29"/>
                <a:gd name="txT" fmla="*/ 0 h 28"/>
                <a:gd name="txR" fmla="*/ 29 w 29"/>
                <a:gd name="txB" fmla="*/ 28 h 28"/>
              </a:gdLst>
              <a:ahLst/>
              <a:cxnLst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</a:cxnLst>
              <a:rect l="txL" t="txT" r="txR" b="txB"/>
              <a:pathLst>
                <a:path w="29" h="28">
                  <a:moveTo>
                    <a:pt x="15" y="28"/>
                  </a:moveTo>
                  <a:lnTo>
                    <a:pt x="12" y="28"/>
                  </a:lnTo>
                  <a:lnTo>
                    <a:pt x="10" y="27"/>
                  </a:lnTo>
                  <a:lnTo>
                    <a:pt x="6" y="26"/>
                  </a:lnTo>
                  <a:lnTo>
                    <a:pt x="4" y="25"/>
                  </a:lnTo>
                  <a:lnTo>
                    <a:pt x="3" y="23"/>
                  </a:lnTo>
                  <a:lnTo>
                    <a:pt x="2" y="19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2" y="9"/>
                  </a:lnTo>
                  <a:lnTo>
                    <a:pt x="3" y="7"/>
                  </a:lnTo>
                  <a:lnTo>
                    <a:pt x="4" y="4"/>
                  </a:lnTo>
                  <a:lnTo>
                    <a:pt x="6" y="2"/>
                  </a:lnTo>
                  <a:lnTo>
                    <a:pt x="10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6" y="4"/>
                  </a:lnTo>
                  <a:lnTo>
                    <a:pt x="27" y="7"/>
                  </a:lnTo>
                  <a:lnTo>
                    <a:pt x="28" y="9"/>
                  </a:lnTo>
                  <a:lnTo>
                    <a:pt x="29" y="11"/>
                  </a:lnTo>
                  <a:lnTo>
                    <a:pt x="29" y="15"/>
                  </a:lnTo>
                  <a:lnTo>
                    <a:pt x="28" y="20"/>
                  </a:lnTo>
                  <a:lnTo>
                    <a:pt x="26" y="25"/>
                  </a:lnTo>
                  <a:lnTo>
                    <a:pt x="21" y="27"/>
                  </a:lnTo>
                  <a:lnTo>
                    <a:pt x="15" y="28"/>
                  </a:lnTo>
                  <a:close/>
                </a:path>
              </a:pathLst>
            </a:custGeom>
            <a:solidFill>
              <a:srgbClr val="FFFF93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354" name="Freeform 360"/>
            <p:cNvSpPr/>
            <p:nvPr/>
          </p:nvSpPr>
          <p:spPr>
            <a:xfrm>
              <a:off x="3234" y="2443"/>
              <a:ext cx="30" cy="30"/>
            </a:xfrm>
            <a:custGeom>
              <a:avLst/>
              <a:gdLst>
                <a:gd name="txL" fmla="*/ 0 w 60"/>
                <a:gd name="txT" fmla="*/ 0 h 60"/>
                <a:gd name="txR" fmla="*/ 60 w 60"/>
                <a:gd name="txB" fmla="*/ 60 h 60"/>
              </a:gdLst>
              <a:ahLst/>
              <a:cxnLst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</a:cxnLst>
              <a:rect l="txL" t="txT" r="txR" b="txB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4" y="13"/>
                  </a:lnTo>
                  <a:lnTo>
                    <a:pt x="51" y="9"/>
                  </a:lnTo>
                  <a:lnTo>
                    <a:pt x="46" y="5"/>
                  </a:lnTo>
                  <a:lnTo>
                    <a:pt x="42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6" y="47"/>
                  </a:lnTo>
                  <a:lnTo>
                    <a:pt x="9" y="52"/>
                  </a:lnTo>
                  <a:lnTo>
                    <a:pt x="14" y="55"/>
                  </a:lnTo>
                  <a:lnTo>
                    <a:pt x="19" y="57"/>
                  </a:lnTo>
                  <a:lnTo>
                    <a:pt x="24" y="58"/>
                  </a:lnTo>
                  <a:lnTo>
                    <a:pt x="30" y="60"/>
                  </a:lnTo>
                  <a:lnTo>
                    <a:pt x="36" y="58"/>
                  </a:lnTo>
                  <a:lnTo>
                    <a:pt x="42" y="57"/>
                  </a:lnTo>
                  <a:lnTo>
                    <a:pt x="46" y="55"/>
                  </a:lnTo>
                  <a:lnTo>
                    <a:pt x="51" y="52"/>
                  </a:lnTo>
                  <a:lnTo>
                    <a:pt x="54" y="47"/>
                  </a:lnTo>
                  <a:lnTo>
                    <a:pt x="58" y="41"/>
                  </a:lnTo>
                  <a:lnTo>
                    <a:pt x="59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355" name="Freeform 361"/>
            <p:cNvSpPr/>
            <p:nvPr/>
          </p:nvSpPr>
          <p:spPr>
            <a:xfrm>
              <a:off x="3241" y="2450"/>
              <a:ext cx="15" cy="15"/>
            </a:xfrm>
            <a:custGeom>
              <a:avLst/>
              <a:gdLst>
                <a:gd name="txL" fmla="*/ 0 w 30"/>
                <a:gd name="txT" fmla="*/ 0 h 30"/>
                <a:gd name="txR" fmla="*/ 30 w 30"/>
                <a:gd name="txB" fmla="*/ 30 h 30"/>
              </a:gdLst>
              <a:ahLst/>
              <a:cxnLst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</a:cxnLst>
              <a:rect l="txL" t="txT" r="txR" b="txB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9" y="28"/>
                  </a:lnTo>
                  <a:lnTo>
                    <a:pt x="7" y="27"/>
                  </a:lnTo>
                  <a:lnTo>
                    <a:pt x="5" y="25"/>
                  </a:lnTo>
                  <a:lnTo>
                    <a:pt x="4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4" y="7"/>
                  </a:lnTo>
                  <a:lnTo>
                    <a:pt x="5" y="4"/>
                  </a:lnTo>
                  <a:lnTo>
                    <a:pt x="7" y="3"/>
                  </a:lnTo>
                  <a:lnTo>
                    <a:pt x="9" y="1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8" y="7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0"/>
                  </a:lnTo>
                  <a:lnTo>
                    <a:pt x="25" y="25"/>
                  </a:lnTo>
                  <a:lnTo>
                    <a:pt x="21" y="28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356" name="Freeform 362"/>
            <p:cNvSpPr/>
            <p:nvPr/>
          </p:nvSpPr>
          <p:spPr>
            <a:xfrm>
              <a:off x="3207" y="2590"/>
              <a:ext cx="30" cy="30"/>
            </a:xfrm>
            <a:custGeom>
              <a:avLst/>
              <a:gdLst>
                <a:gd name="txL" fmla="*/ 0 w 60"/>
                <a:gd name="txT" fmla="*/ 0 h 60"/>
                <a:gd name="txR" fmla="*/ 60 w 60"/>
                <a:gd name="txB" fmla="*/ 60 h 60"/>
              </a:gdLst>
              <a:ahLst/>
              <a:cxnLst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</a:cxnLst>
              <a:rect l="txL" t="txT" r="txR" b="txB"/>
              <a:pathLst>
                <a:path w="60" h="60">
                  <a:moveTo>
                    <a:pt x="60" y="30"/>
                  </a:moveTo>
                  <a:lnTo>
                    <a:pt x="59" y="25"/>
                  </a:lnTo>
                  <a:lnTo>
                    <a:pt x="58" y="19"/>
                  </a:lnTo>
                  <a:lnTo>
                    <a:pt x="54" y="14"/>
                  </a:lnTo>
                  <a:lnTo>
                    <a:pt x="51" y="10"/>
                  </a:lnTo>
                  <a:lnTo>
                    <a:pt x="46" y="6"/>
                  </a:lnTo>
                  <a:lnTo>
                    <a:pt x="42" y="3"/>
                  </a:lnTo>
                  <a:lnTo>
                    <a:pt x="36" y="2"/>
                  </a:lnTo>
                  <a:lnTo>
                    <a:pt x="30" y="0"/>
                  </a:lnTo>
                  <a:lnTo>
                    <a:pt x="19" y="3"/>
                  </a:lnTo>
                  <a:lnTo>
                    <a:pt x="9" y="10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5" y="46"/>
                  </a:lnTo>
                  <a:lnTo>
                    <a:pt x="8" y="51"/>
                  </a:lnTo>
                  <a:lnTo>
                    <a:pt x="13" y="55"/>
                  </a:lnTo>
                  <a:lnTo>
                    <a:pt x="19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2" y="58"/>
                  </a:lnTo>
                  <a:lnTo>
                    <a:pt x="46" y="55"/>
                  </a:lnTo>
                  <a:lnTo>
                    <a:pt x="51" y="51"/>
                  </a:lnTo>
                  <a:lnTo>
                    <a:pt x="54" y="46"/>
                  </a:lnTo>
                  <a:lnTo>
                    <a:pt x="58" y="42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357" name="Freeform 363"/>
            <p:cNvSpPr/>
            <p:nvPr/>
          </p:nvSpPr>
          <p:spPr>
            <a:xfrm>
              <a:off x="3215" y="2597"/>
              <a:ext cx="15" cy="15"/>
            </a:xfrm>
            <a:custGeom>
              <a:avLst/>
              <a:gdLst>
                <a:gd name="txL" fmla="*/ 0 w 30"/>
                <a:gd name="txT" fmla="*/ 0 h 30"/>
                <a:gd name="txR" fmla="*/ 30 w 30"/>
                <a:gd name="txB" fmla="*/ 30 h 30"/>
              </a:gdLst>
              <a:ahLst/>
              <a:cxnLst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</a:cxnLst>
              <a:rect l="txL" t="txT" r="txR" b="txB"/>
              <a:pathLst>
                <a:path w="30" h="30">
                  <a:moveTo>
                    <a:pt x="15" y="30"/>
                  </a:moveTo>
                  <a:lnTo>
                    <a:pt x="12" y="30"/>
                  </a:lnTo>
                  <a:lnTo>
                    <a:pt x="9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10"/>
                  </a:lnTo>
                  <a:lnTo>
                    <a:pt x="2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9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7" y="7"/>
                  </a:lnTo>
                  <a:lnTo>
                    <a:pt x="29" y="10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358" name="Freeform 364"/>
            <p:cNvSpPr/>
            <p:nvPr/>
          </p:nvSpPr>
          <p:spPr>
            <a:xfrm>
              <a:off x="3231" y="2715"/>
              <a:ext cx="30" cy="30"/>
            </a:xfrm>
            <a:custGeom>
              <a:avLst/>
              <a:gdLst>
                <a:gd name="txL" fmla="*/ 0 w 58"/>
                <a:gd name="txT" fmla="*/ 0 h 59"/>
                <a:gd name="txR" fmla="*/ 58 w 58"/>
                <a:gd name="txB" fmla="*/ 59 h 59"/>
              </a:gdLst>
              <a:ahLst/>
              <a:cxnLst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</a:cxnLst>
              <a:rect l="txL" t="txT" r="txR" b="txB"/>
              <a:pathLst>
                <a:path w="58" h="59">
                  <a:moveTo>
                    <a:pt x="58" y="29"/>
                  </a:moveTo>
                  <a:lnTo>
                    <a:pt x="58" y="23"/>
                  </a:lnTo>
                  <a:lnTo>
                    <a:pt x="56" y="19"/>
                  </a:lnTo>
                  <a:lnTo>
                    <a:pt x="54" y="13"/>
                  </a:lnTo>
                  <a:lnTo>
                    <a:pt x="50" y="9"/>
                  </a:lnTo>
                  <a:lnTo>
                    <a:pt x="46" y="5"/>
                  </a:lnTo>
                  <a:lnTo>
                    <a:pt x="40" y="3"/>
                  </a:lnTo>
                  <a:lnTo>
                    <a:pt x="34" y="0"/>
                  </a:lnTo>
                  <a:lnTo>
                    <a:pt x="28" y="0"/>
                  </a:lnTo>
                  <a:lnTo>
                    <a:pt x="17" y="3"/>
                  </a:lnTo>
                  <a:lnTo>
                    <a:pt x="8" y="9"/>
                  </a:lnTo>
                  <a:lnTo>
                    <a:pt x="2" y="18"/>
                  </a:lnTo>
                  <a:lnTo>
                    <a:pt x="0" y="29"/>
                  </a:lnTo>
                  <a:lnTo>
                    <a:pt x="0" y="35"/>
                  </a:lnTo>
                  <a:lnTo>
                    <a:pt x="2" y="41"/>
                  </a:lnTo>
                  <a:lnTo>
                    <a:pt x="4" y="47"/>
                  </a:lnTo>
                  <a:lnTo>
                    <a:pt x="8" y="51"/>
                  </a:lnTo>
                  <a:lnTo>
                    <a:pt x="12" y="55"/>
                  </a:lnTo>
                  <a:lnTo>
                    <a:pt x="18" y="57"/>
                  </a:lnTo>
                  <a:lnTo>
                    <a:pt x="23" y="59"/>
                  </a:lnTo>
                  <a:lnTo>
                    <a:pt x="28" y="59"/>
                  </a:lnTo>
                  <a:lnTo>
                    <a:pt x="34" y="59"/>
                  </a:lnTo>
                  <a:lnTo>
                    <a:pt x="40" y="57"/>
                  </a:lnTo>
                  <a:lnTo>
                    <a:pt x="46" y="55"/>
                  </a:lnTo>
                  <a:lnTo>
                    <a:pt x="50" y="51"/>
                  </a:lnTo>
                  <a:lnTo>
                    <a:pt x="54" y="47"/>
                  </a:lnTo>
                  <a:lnTo>
                    <a:pt x="56" y="41"/>
                  </a:lnTo>
                  <a:lnTo>
                    <a:pt x="58" y="35"/>
                  </a:lnTo>
                  <a:lnTo>
                    <a:pt x="58" y="29"/>
                  </a:lnTo>
                  <a:close/>
                </a:path>
              </a:pathLst>
            </a:custGeom>
            <a:solidFill>
              <a:srgbClr val="5900BC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359" name="Freeform 365"/>
            <p:cNvSpPr/>
            <p:nvPr/>
          </p:nvSpPr>
          <p:spPr>
            <a:xfrm>
              <a:off x="3239" y="2723"/>
              <a:ext cx="14" cy="14"/>
            </a:xfrm>
            <a:custGeom>
              <a:avLst/>
              <a:gdLst>
                <a:gd name="txL" fmla="*/ 0 w 28"/>
                <a:gd name="txT" fmla="*/ 0 h 29"/>
                <a:gd name="txR" fmla="*/ 28 w 28"/>
                <a:gd name="txB" fmla="*/ 29 h 29"/>
              </a:gdLst>
              <a:ahLst/>
              <a:cxnLst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</a:cxnLst>
              <a:rect l="txL" t="txT" r="txR" b="txB"/>
              <a:pathLst>
                <a:path w="28" h="29">
                  <a:moveTo>
                    <a:pt x="13" y="29"/>
                  </a:moveTo>
                  <a:lnTo>
                    <a:pt x="11" y="29"/>
                  </a:lnTo>
                  <a:lnTo>
                    <a:pt x="9" y="28"/>
                  </a:lnTo>
                  <a:lnTo>
                    <a:pt x="5" y="27"/>
                  </a:lnTo>
                  <a:lnTo>
                    <a:pt x="3" y="25"/>
                  </a:lnTo>
                  <a:lnTo>
                    <a:pt x="2" y="22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1" y="8"/>
                  </a:lnTo>
                  <a:lnTo>
                    <a:pt x="2" y="6"/>
                  </a:lnTo>
                  <a:lnTo>
                    <a:pt x="3" y="4"/>
                  </a:lnTo>
                  <a:lnTo>
                    <a:pt x="5" y="3"/>
                  </a:lnTo>
                  <a:lnTo>
                    <a:pt x="9" y="2"/>
                  </a:lnTo>
                  <a:lnTo>
                    <a:pt x="11" y="0"/>
                  </a:lnTo>
                  <a:lnTo>
                    <a:pt x="13" y="0"/>
                  </a:lnTo>
                  <a:lnTo>
                    <a:pt x="17" y="0"/>
                  </a:lnTo>
                  <a:lnTo>
                    <a:pt x="19" y="2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6" y="6"/>
                  </a:lnTo>
                  <a:lnTo>
                    <a:pt x="27" y="8"/>
                  </a:lnTo>
                  <a:lnTo>
                    <a:pt x="28" y="12"/>
                  </a:lnTo>
                  <a:lnTo>
                    <a:pt x="28" y="14"/>
                  </a:lnTo>
                  <a:lnTo>
                    <a:pt x="27" y="20"/>
                  </a:lnTo>
                  <a:lnTo>
                    <a:pt x="25" y="25"/>
                  </a:lnTo>
                  <a:lnTo>
                    <a:pt x="19" y="28"/>
                  </a:lnTo>
                  <a:lnTo>
                    <a:pt x="13" y="29"/>
                  </a:lnTo>
                  <a:close/>
                </a:path>
              </a:pathLst>
            </a:custGeom>
            <a:solidFill>
              <a:srgbClr val="FFFF93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360" name="Freeform 366"/>
            <p:cNvSpPr/>
            <p:nvPr/>
          </p:nvSpPr>
          <p:spPr>
            <a:xfrm>
              <a:off x="3380" y="2742"/>
              <a:ext cx="30" cy="30"/>
            </a:xfrm>
            <a:custGeom>
              <a:avLst/>
              <a:gdLst>
                <a:gd name="txL" fmla="*/ 0 w 60"/>
                <a:gd name="txT" fmla="*/ 0 h 58"/>
                <a:gd name="txR" fmla="*/ 60 w 60"/>
                <a:gd name="txB" fmla="*/ 58 h 58"/>
              </a:gdLst>
              <a:ahLst/>
              <a:cxnLst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</a:cxnLst>
              <a:rect l="txL" t="txT" r="txR" b="txB"/>
              <a:pathLst>
                <a:path w="60" h="58">
                  <a:moveTo>
                    <a:pt x="60" y="30"/>
                  </a:moveTo>
                  <a:lnTo>
                    <a:pt x="59" y="24"/>
                  </a:lnTo>
                  <a:lnTo>
                    <a:pt x="57" y="18"/>
                  </a:lnTo>
                  <a:lnTo>
                    <a:pt x="54" y="12"/>
                  </a:lnTo>
                  <a:lnTo>
                    <a:pt x="51" y="8"/>
                  </a:lnTo>
                  <a:lnTo>
                    <a:pt x="46" y="4"/>
                  </a:lnTo>
                  <a:lnTo>
                    <a:pt x="41" y="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8" y="8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2" y="40"/>
                  </a:lnTo>
                  <a:lnTo>
                    <a:pt x="4" y="46"/>
                  </a:lnTo>
                  <a:lnTo>
                    <a:pt x="8" y="50"/>
                  </a:lnTo>
                  <a:lnTo>
                    <a:pt x="12" y="54"/>
                  </a:lnTo>
                  <a:lnTo>
                    <a:pt x="18" y="56"/>
                  </a:lnTo>
                  <a:lnTo>
                    <a:pt x="24" y="58"/>
                  </a:lnTo>
                  <a:lnTo>
                    <a:pt x="30" y="58"/>
                  </a:lnTo>
                  <a:lnTo>
                    <a:pt x="36" y="58"/>
                  </a:lnTo>
                  <a:lnTo>
                    <a:pt x="41" y="56"/>
                  </a:lnTo>
                  <a:lnTo>
                    <a:pt x="46" y="54"/>
                  </a:lnTo>
                  <a:lnTo>
                    <a:pt x="51" y="50"/>
                  </a:lnTo>
                  <a:lnTo>
                    <a:pt x="54" y="46"/>
                  </a:lnTo>
                  <a:lnTo>
                    <a:pt x="57" y="40"/>
                  </a:lnTo>
                  <a:lnTo>
                    <a:pt x="59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6800E0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361" name="Freeform 367"/>
            <p:cNvSpPr/>
            <p:nvPr/>
          </p:nvSpPr>
          <p:spPr>
            <a:xfrm>
              <a:off x="3388" y="2750"/>
              <a:ext cx="15" cy="14"/>
            </a:xfrm>
            <a:custGeom>
              <a:avLst/>
              <a:gdLst>
                <a:gd name="txL" fmla="*/ 0 w 30"/>
                <a:gd name="txT" fmla="*/ 0 h 28"/>
                <a:gd name="txR" fmla="*/ 30 w 30"/>
                <a:gd name="txB" fmla="*/ 28 h 28"/>
              </a:gdLst>
              <a:ahLst/>
              <a:cxnLst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</a:cxnLst>
              <a:rect l="txL" t="txT" r="txR" b="txB"/>
              <a:pathLst>
                <a:path w="30" h="28">
                  <a:moveTo>
                    <a:pt x="15" y="28"/>
                  </a:moveTo>
                  <a:lnTo>
                    <a:pt x="11" y="28"/>
                  </a:lnTo>
                  <a:lnTo>
                    <a:pt x="9" y="27"/>
                  </a:lnTo>
                  <a:lnTo>
                    <a:pt x="7" y="26"/>
                  </a:lnTo>
                  <a:lnTo>
                    <a:pt x="4" y="25"/>
                  </a:lnTo>
                  <a:lnTo>
                    <a:pt x="2" y="23"/>
                  </a:lnTo>
                  <a:lnTo>
                    <a:pt x="1" y="19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1" y="9"/>
                  </a:lnTo>
                  <a:lnTo>
                    <a:pt x="2" y="5"/>
                  </a:lnTo>
                  <a:lnTo>
                    <a:pt x="4" y="3"/>
                  </a:lnTo>
                  <a:lnTo>
                    <a:pt x="7" y="2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5" y="3"/>
                  </a:lnTo>
                  <a:lnTo>
                    <a:pt x="26" y="5"/>
                  </a:lnTo>
                  <a:lnTo>
                    <a:pt x="29" y="9"/>
                  </a:lnTo>
                  <a:lnTo>
                    <a:pt x="30" y="11"/>
                  </a:lnTo>
                  <a:lnTo>
                    <a:pt x="30" y="15"/>
                  </a:lnTo>
                  <a:lnTo>
                    <a:pt x="29" y="20"/>
                  </a:lnTo>
                  <a:lnTo>
                    <a:pt x="25" y="25"/>
                  </a:lnTo>
                  <a:lnTo>
                    <a:pt x="21" y="27"/>
                  </a:lnTo>
                  <a:lnTo>
                    <a:pt x="15" y="28"/>
                  </a:lnTo>
                  <a:close/>
                </a:path>
              </a:pathLst>
            </a:custGeom>
            <a:solidFill>
              <a:srgbClr val="FFFF93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362" name="Freeform 368"/>
            <p:cNvSpPr/>
            <p:nvPr/>
          </p:nvSpPr>
          <p:spPr>
            <a:xfrm>
              <a:off x="3407" y="2643"/>
              <a:ext cx="30" cy="30"/>
            </a:xfrm>
            <a:custGeom>
              <a:avLst/>
              <a:gdLst>
                <a:gd name="txL" fmla="*/ 0 w 60"/>
                <a:gd name="txT" fmla="*/ 0 h 59"/>
                <a:gd name="txR" fmla="*/ 60 w 60"/>
                <a:gd name="txB" fmla="*/ 59 h 59"/>
              </a:gdLst>
              <a:ahLst/>
              <a:cxnLst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</a:cxnLst>
              <a:rect l="txL" t="txT" r="txR" b="txB"/>
              <a:pathLst>
                <a:path w="60" h="59">
                  <a:moveTo>
                    <a:pt x="60" y="29"/>
                  </a:moveTo>
                  <a:lnTo>
                    <a:pt x="59" y="24"/>
                  </a:lnTo>
                  <a:lnTo>
                    <a:pt x="57" y="19"/>
                  </a:lnTo>
                  <a:lnTo>
                    <a:pt x="54" y="13"/>
                  </a:lnTo>
                  <a:lnTo>
                    <a:pt x="50" y="9"/>
                  </a:lnTo>
                  <a:lnTo>
                    <a:pt x="46" y="5"/>
                  </a:lnTo>
                  <a:lnTo>
                    <a:pt x="41" y="3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29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6" y="47"/>
                  </a:lnTo>
                  <a:lnTo>
                    <a:pt x="9" y="51"/>
                  </a:lnTo>
                  <a:lnTo>
                    <a:pt x="14" y="55"/>
                  </a:lnTo>
                  <a:lnTo>
                    <a:pt x="18" y="57"/>
                  </a:lnTo>
                  <a:lnTo>
                    <a:pt x="24" y="59"/>
                  </a:lnTo>
                  <a:lnTo>
                    <a:pt x="30" y="59"/>
                  </a:lnTo>
                  <a:lnTo>
                    <a:pt x="36" y="59"/>
                  </a:lnTo>
                  <a:lnTo>
                    <a:pt x="41" y="57"/>
                  </a:lnTo>
                  <a:lnTo>
                    <a:pt x="46" y="55"/>
                  </a:lnTo>
                  <a:lnTo>
                    <a:pt x="50" y="51"/>
                  </a:lnTo>
                  <a:lnTo>
                    <a:pt x="54" y="47"/>
                  </a:lnTo>
                  <a:lnTo>
                    <a:pt x="57" y="41"/>
                  </a:lnTo>
                  <a:lnTo>
                    <a:pt x="59" y="35"/>
                  </a:lnTo>
                  <a:lnTo>
                    <a:pt x="60" y="29"/>
                  </a:lnTo>
                  <a:close/>
                </a:path>
              </a:pathLst>
            </a:custGeom>
            <a:solidFill>
              <a:srgbClr val="5900BC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363" name="Freeform 369"/>
            <p:cNvSpPr/>
            <p:nvPr/>
          </p:nvSpPr>
          <p:spPr>
            <a:xfrm>
              <a:off x="3414" y="2651"/>
              <a:ext cx="15" cy="14"/>
            </a:xfrm>
            <a:custGeom>
              <a:avLst/>
              <a:gdLst>
                <a:gd name="txL" fmla="*/ 0 w 30"/>
                <a:gd name="txT" fmla="*/ 0 h 29"/>
                <a:gd name="txR" fmla="*/ 30 w 30"/>
                <a:gd name="txB" fmla="*/ 29 h 29"/>
              </a:gdLst>
              <a:ahLst/>
              <a:cxnLst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</a:cxnLst>
              <a:rect l="txL" t="txT" r="txR" b="txB"/>
              <a:pathLst>
                <a:path w="30" h="29">
                  <a:moveTo>
                    <a:pt x="15" y="29"/>
                  </a:moveTo>
                  <a:lnTo>
                    <a:pt x="12" y="29"/>
                  </a:lnTo>
                  <a:lnTo>
                    <a:pt x="9" y="28"/>
                  </a:lnTo>
                  <a:lnTo>
                    <a:pt x="7" y="27"/>
                  </a:lnTo>
                  <a:lnTo>
                    <a:pt x="4" y="25"/>
                  </a:lnTo>
                  <a:lnTo>
                    <a:pt x="3" y="22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1" y="9"/>
                  </a:lnTo>
                  <a:lnTo>
                    <a:pt x="3" y="6"/>
                  </a:lnTo>
                  <a:lnTo>
                    <a:pt x="4" y="4"/>
                  </a:lnTo>
                  <a:lnTo>
                    <a:pt x="7" y="3"/>
                  </a:lnTo>
                  <a:lnTo>
                    <a:pt x="9" y="2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2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6" y="6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4"/>
                  </a:lnTo>
                  <a:lnTo>
                    <a:pt x="29" y="20"/>
                  </a:lnTo>
                  <a:lnTo>
                    <a:pt x="25" y="25"/>
                  </a:lnTo>
                  <a:lnTo>
                    <a:pt x="21" y="28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FFFF93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364" name="Freeform 370"/>
            <p:cNvSpPr/>
            <p:nvPr/>
          </p:nvSpPr>
          <p:spPr>
            <a:xfrm>
              <a:off x="3407" y="2515"/>
              <a:ext cx="30" cy="30"/>
            </a:xfrm>
            <a:custGeom>
              <a:avLst/>
              <a:gdLst>
                <a:gd name="txL" fmla="*/ 0 w 60"/>
                <a:gd name="txT" fmla="*/ 0 h 60"/>
                <a:gd name="txR" fmla="*/ 60 w 60"/>
                <a:gd name="txB" fmla="*/ 60 h 60"/>
              </a:gdLst>
              <a:ahLst/>
              <a:cxnLst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</a:cxnLst>
              <a:rect l="txL" t="txT" r="txR" b="txB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7" y="18"/>
                  </a:lnTo>
                  <a:lnTo>
                    <a:pt x="54" y="13"/>
                  </a:lnTo>
                  <a:lnTo>
                    <a:pt x="50" y="9"/>
                  </a:lnTo>
                  <a:lnTo>
                    <a:pt x="46" y="5"/>
                  </a:lnTo>
                  <a:lnTo>
                    <a:pt x="41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6" y="47"/>
                  </a:lnTo>
                  <a:lnTo>
                    <a:pt x="9" y="51"/>
                  </a:lnTo>
                  <a:lnTo>
                    <a:pt x="14" y="55"/>
                  </a:lnTo>
                  <a:lnTo>
                    <a:pt x="18" y="57"/>
                  </a:lnTo>
                  <a:lnTo>
                    <a:pt x="24" y="58"/>
                  </a:lnTo>
                  <a:lnTo>
                    <a:pt x="30" y="60"/>
                  </a:lnTo>
                  <a:lnTo>
                    <a:pt x="36" y="58"/>
                  </a:lnTo>
                  <a:lnTo>
                    <a:pt x="41" y="57"/>
                  </a:lnTo>
                  <a:lnTo>
                    <a:pt x="46" y="55"/>
                  </a:lnTo>
                  <a:lnTo>
                    <a:pt x="50" y="51"/>
                  </a:lnTo>
                  <a:lnTo>
                    <a:pt x="54" y="47"/>
                  </a:lnTo>
                  <a:lnTo>
                    <a:pt x="57" y="41"/>
                  </a:lnTo>
                  <a:lnTo>
                    <a:pt x="59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365" name="Freeform 371"/>
            <p:cNvSpPr/>
            <p:nvPr/>
          </p:nvSpPr>
          <p:spPr>
            <a:xfrm>
              <a:off x="3414" y="2522"/>
              <a:ext cx="15" cy="15"/>
            </a:xfrm>
            <a:custGeom>
              <a:avLst/>
              <a:gdLst>
                <a:gd name="txL" fmla="*/ 0 w 30"/>
                <a:gd name="txT" fmla="*/ 0 h 30"/>
                <a:gd name="txR" fmla="*/ 30 w 30"/>
                <a:gd name="txB" fmla="*/ 30 h 30"/>
              </a:gdLst>
              <a:ahLst/>
              <a:cxnLst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</a:cxnLst>
              <a:rect l="txL" t="txT" r="txR" b="txB"/>
              <a:pathLst>
                <a:path w="30" h="30">
                  <a:moveTo>
                    <a:pt x="15" y="30"/>
                  </a:moveTo>
                  <a:lnTo>
                    <a:pt x="12" y="30"/>
                  </a:lnTo>
                  <a:lnTo>
                    <a:pt x="9" y="28"/>
                  </a:lnTo>
                  <a:lnTo>
                    <a:pt x="7" y="27"/>
                  </a:lnTo>
                  <a:lnTo>
                    <a:pt x="4" y="25"/>
                  </a:lnTo>
                  <a:lnTo>
                    <a:pt x="3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3" y="7"/>
                  </a:lnTo>
                  <a:lnTo>
                    <a:pt x="4" y="4"/>
                  </a:lnTo>
                  <a:lnTo>
                    <a:pt x="7" y="3"/>
                  </a:lnTo>
                  <a:lnTo>
                    <a:pt x="9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6" y="7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0"/>
                  </a:lnTo>
                  <a:lnTo>
                    <a:pt x="25" y="25"/>
                  </a:lnTo>
                  <a:lnTo>
                    <a:pt x="21" y="28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366" name="Freeform 372"/>
            <p:cNvSpPr/>
            <p:nvPr/>
          </p:nvSpPr>
          <p:spPr>
            <a:xfrm>
              <a:off x="2347" y="2643"/>
              <a:ext cx="29" cy="30"/>
            </a:xfrm>
            <a:custGeom>
              <a:avLst/>
              <a:gdLst>
                <a:gd name="txL" fmla="*/ 0 w 58"/>
                <a:gd name="txT" fmla="*/ 0 h 59"/>
                <a:gd name="txR" fmla="*/ 58 w 58"/>
                <a:gd name="txB" fmla="*/ 59 h 59"/>
              </a:gdLst>
              <a:ahLst/>
              <a:cxnLst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</a:cxnLst>
              <a:rect l="txL" t="txT" r="txR" b="txB"/>
              <a:pathLst>
                <a:path w="58" h="59">
                  <a:moveTo>
                    <a:pt x="58" y="29"/>
                  </a:moveTo>
                  <a:lnTo>
                    <a:pt x="58" y="24"/>
                  </a:lnTo>
                  <a:lnTo>
                    <a:pt x="56" y="19"/>
                  </a:lnTo>
                  <a:lnTo>
                    <a:pt x="54" y="13"/>
                  </a:lnTo>
                  <a:lnTo>
                    <a:pt x="50" y="9"/>
                  </a:lnTo>
                  <a:lnTo>
                    <a:pt x="46" y="5"/>
                  </a:lnTo>
                  <a:lnTo>
                    <a:pt x="40" y="3"/>
                  </a:lnTo>
                  <a:lnTo>
                    <a:pt x="34" y="0"/>
                  </a:lnTo>
                  <a:lnTo>
                    <a:pt x="28" y="0"/>
                  </a:lnTo>
                  <a:lnTo>
                    <a:pt x="17" y="3"/>
                  </a:lnTo>
                  <a:lnTo>
                    <a:pt x="8" y="9"/>
                  </a:lnTo>
                  <a:lnTo>
                    <a:pt x="2" y="18"/>
                  </a:lnTo>
                  <a:lnTo>
                    <a:pt x="0" y="29"/>
                  </a:lnTo>
                  <a:lnTo>
                    <a:pt x="0" y="35"/>
                  </a:lnTo>
                  <a:lnTo>
                    <a:pt x="2" y="41"/>
                  </a:lnTo>
                  <a:lnTo>
                    <a:pt x="4" y="47"/>
                  </a:lnTo>
                  <a:lnTo>
                    <a:pt x="8" y="51"/>
                  </a:lnTo>
                  <a:lnTo>
                    <a:pt x="12" y="55"/>
                  </a:lnTo>
                  <a:lnTo>
                    <a:pt x="17" y="57"/>
                  </a:lnTo>
                  <a:lnTo>
                    <a:pt x="23" y="59"/>
                  </a:lnTo>
                  <a:lnTo>
                    <a:pt x="28" y="59"/>
                  </a:lnTo>
                  <a:lnTo>
                    <a:pt x="34" y="59"/>
                  </a:lnTo>
                  <a:lnTo>
                    <a:pt x="40" y="57"/>
                  </a:lnTo>
                  <a:lnTo>
                    <a:pt x="46" y="55"/>
                  </a:lnTo>
                  <a:lnTo>
                    <a:pt x="50" y="51"/>
                  </a:lnTo>
                  <a:lnTo>
                    <a:pt x="54" y="47"/>
                  </a:lnTo>
                  <a:lnTo>
                    <a:pt x="56" y="41"/>
                  </a:lnTo>
                  <a:lnTo>
                    <a:pt x="58" y="35"/>
                  </a:lnTo>
                  <a:lnTo>
                    <a:pt x="58" y="29"/>
                  </a:lnTo>
                  <a:close/>
                </a:path>
              </a:pathLst>
            </a:custGeom>
            <a:solidFill>
              <a:srgbClr val="5900BC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367" name="Freeform 373"/>
            <p:cNvSpPr/>
            <p:nvPr/>
          </p:nvSpPr>
          <p:spPr>
            <a:xfrm>
              <a:off x="2354" y="2651"/>
              <a:ext cx="15" cy="14"/>
            </a:xfrm>
            <a:custGeom>
              <a:avLst/>
              <a:gdLst>
                <a:gd name="txL" fmla="*/ 0 w 29"/>
                <a:gd name="txT" fmla="*/ 0 h 29"/>
                <a:gd name="txR" fmla="*/ 29 w 29"/>
                <a:gd name="txB" fmla="*/ 29 h 29"/>
              </a:gdLst>
              <a:ahLst/>
              <a:cxnLst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</a:cxnLst>
              <a:rect l="txL" t="txT" r="txR" b="txB"/>
              <a:pathLst>
                <a:path w="29" h="29">
                  <a:moveTo>
                    <a:pt x="14" y="29"/>
                  </a:moveTo>
                  <a:lnTo>
                    <a:pt x="12" y="29"/>
                  </a:lnTo>
                  <a:lnTo>
                    <a:pt x="10" y="28"/>
                  </a:lnTo>
                  <a:lnTo>
                    <a:pt x="6" y="27"/>
                  </a:lnTo>
                  <a:lnTo>
                    <a:pt x="4" y="25"/>
                  </a:lnTo>
                  <a:lnTo>
                    <a:pt x="3" y="22"/>
                  </a:lnTo>
                  <a:lnTo>
                    <a:pt x="2" y="20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2" y="9"/>
                  </a:lnTo>
                  <a:lnTo>
                    <a:pt x="3" y="6"/>
                  </a:lnTo>
                  <a:lnTo>
                    <a:pt x="4" y="4"/>
                  </a:lnTo>
                  <a:lnTo>
                    <a:pt x="6" y="3"/>
                  </a:lnTo>
                  <a:lnTo>
                    <a:pt x="10" y="2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8" y="0"/>
                  </a:lnTo>
                  <a:lnTo>
                    <a:pt x="20" y="2"/>
                  </a:lnTo>
                  <a:lnTo>
                    <a:pt x="22" y="3"/>
                  </a:lnTo>
                  <a:lnTo>
                    <a:pt x="25" y="4"/>
                  </a:lnTo>
                  <a:lnTo>
                    <a:pt x="27" y="6"/>
                  </a:lnTo>
                  <a:lnTo>
                    <a:pt x="28" y="9"/>
                  </a:lnTo>
                  <a:lnTo>
                    <a:pt x="29" y="12"/>
                  </a:lnTo>
                  <a:lnTo>
                    <a:pt x="29" y="14"/>
                  </a:lnTo>
                  <a:lnTo>
                    <a:pt x="28" y="20"/>
                  </a:lnTo>
                  <a:lnTo>
                    <a:pt x="25" y="25"/>
                  </a:lnTo>
                  <a:lnTo>
                    <a:pt x="20" y="28"/>
                  </a:lnTo>
                  <a:lnTo>
                    <a:pt x="14" y="29"/>
                  </a:lnTo>
                  <a:close/>
                </a:path>
              </a:pathLst>
            </a:custGeom>
            <a:solidFill>
              <a:srgbClr val="FFFF93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368" name="Freeform 374"/>
            <p:cNvSpPr/>
            <p:nvPr/>
          </p:nvSpPr>
          <p:spPr>
            <a:xfrm>
              <a:off x="2485" y="1569"/>
              <a:ext cx="30" cy="30"/>
            </a:xfrm>
            <a:custGeom>
              <a:avLst/>
              <a:gdLst>
                <a:gd name="txL" fmla="*/ 0 w 60"/>
                <a:gd name="txT" fmla="*/ 0 h 60"/>
                <a:gd name="txR" fmla="*/ 60 w 60"/>
                <a:gd name="txB" fmla="*/ 60 h 60"/>
              </a:gdLst>
              <a:ahLst/>
              <a:cxnLst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</a:cxnLst>
              <a:rect l="txL" t="txT" r="txR" b="txB"/>
              <a:pathLst>
                <a:path w="60" h="60">
                  <a:moveTo>
                    <a:pt x="60" y="30"/>
                  </a:moveTo>
                  <a:lnTo>
                    <a:pt x="59" y="25"/>
                  </a:lnTo>
                  <a:lnTo>
                    <a:pt x="58" y="19"/>
                  </a:lnTo>
                  <a:lnTo>
                    <a:pt x="54" y="13"/>
                  </a:lnTo>
                  <a:lnTo>
                    <a:pt x="51" y="8"/>
                  </a:lnTo>
                  <a:lnTo>
                    <a:pt x="46" y="5"/>
                  </a:lnTo>
                  <a:lnTo>
                    <a:pt x="41" y="3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9" y="8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6" y="47"/>
                  </a:lnTo>
                  <a:lnTo>
                    <a:pt x="9" y="51"/>
                  </a:lnTo>
                  <a:lnTo>
                    <a:pt x="14" y="55"/>
                  </a:lnTo>
                  <a:lnTo>
                    <a:pt x="18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1" y="58"/>
                  </a:lnTo>
                  <a:lnTo>
                    <a:pt x="46" y="55"/>
                  </a:lnTo>
                  <a:lnTo>
                    <a:pt x="51" y="51"/>
                  </a:lnTo>
                  <a:lnTo>
                    <a:pt x="54" y="47"/>
                  </a:lnTo>
                  <a:lnTo>
                    <a:pt x="58" y="42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369" name="Freeform 375"/>
            <p:cNvSpPr/>
            <p:nvPr/>
          </p:nvSpPr>
          <p:spPr>
            <a:xfrm>
              <a:off x="2492" y="1577"/>
              <a:ext cx="15" cy="15"/>
            </a:xfrm>
            <a:custGeom>
              <a:avLst/>
              <a:gdLst>
                <a:gd name="txL" fmla="*/ 0 w 30"/>
                <a:gd name="txT" fmla="*/ 0 h 30"/>
                <a:gd name="txR" fmla="*/ 30 w 30"/>
                <a:gd name="txB" fmla="*/ 30 h 30"/>
              </a:gdLst>
              <a:ahLst/>
              <a:cxnLst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</a:cxnLst>
              <a:rect l="txL" t="txT" r="txR" b="txB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10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3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10"/>
                  </a:lnTo>
                  <a:lnTo>
                    <a:pt x="3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10" y="2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1" y="2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8" y="7"/>
                  </a:lnTo>
                  <a:lnTo>
                    <a:pt x="29" y="10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</p:grpSp>
      <p:pic>
        <p:nvPicPr>
          <p:cNvPr id="4103" name="Picture 10" descr="floral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236376">
            <a:off x="-20637" y="-168275"/>
            <a:ext cx="822325" cy="8461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9" name="Text Box 389"/>
          <p:cNvSpPr txBox="1">
            <a:spLocks noChangeArrowheads="1"/>
          </p:cNvSpPr>
          <p:nvPr/>
        </p:nvSpPr>
        <p:spPr bwMode="auto">
          <a:xfrm>
            <a:off x="-185737" y="5518150"/>
            <a:ext cx="8959850" cy="178371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None/>
            </a:pPr>
            <a:r>
              <a:rPr lang="en-US" altLang="en-US" sz="4400" b="1" i="1" dirty="0">
                <a:solidFill>
                  <a:srgbClr val="002060"/>
                </a:solidFill>
                <a:latin typeface="Times New Roman" panose="02020603050405020304" pitchFamily="18" charset="0"/>
              </a:rPr>
              <a:t>Giáo viên: NGUYỄN THỊ CẨM TÚ</a:t>
            </a:r>
            <a:endParaRPr lang="en-US" altLang="en-US" sz="4400" b="1" i="1" dirty="0">
              <a:solidFill>
                <a:srgbClr val="002060"/>
              </a:solidFill>
              <a:latin typeface="Times New Roman" panose="02020603050405020304" pitchFamily="18" charset="0"/>
            </a:endParaRPr>
          </a:p>
          <a:p>
            <a:pPr marL="0" lvl="0" indent="0" algn="ctr" eaLnBrk="1" hangingPunct="1">
              <a:spcBef>
                <a:spcPct val="50000"/>
              </a:spcBef>
              <a:buNone/>
            </a:pPr>
            <a:endParaRPr lang="en-US" altLang="en-US" sz="4400" b="1" dirty="0">
              <a:solidFill>
                <a:srgbClr val="002060"/>
              </a:solidFill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</a:endParaRPr>
          </a:p>
        </p:txBody>
      </p:sp>
      <p:pic>
        <p:nvPicPr>
          <p:cNvPr id="8" name="Picture 406" descr="20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00750" y="3286125"/>
            <a:ext cx="1504950" cy="1285875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4" name="Group 96"/>
          <p:cNvGrpSpPr/>
          <p:nvPr/>
        </p:nvGrpSpPr>
        <p:grpSpPr>
          <a:xfrm>
            <a:off x="0" y="4857750"/>
            <a:ext cx="2143125" cy="1576388"/>
            <a:chOff x="2332" y="1554"/>
            <a:chExt cx="1105" cy="1218"/>
          </a:xfrm>
        </p:grpSpPr>
        <p:sp>
          <p:nvSpPr>
            <p:cNvPr id="2092" name="Freeform 97"/>
            <p:cNvSpPr/>
            <p:nvPr/>
          </p:nvSpPr>
          <p:spPr>
            <a:xfrm>
              <a:off x="2450" y="2113"/>
              <a:ext cx="30" cy="30"/>
            </a:xfrm>
            <a:custGeom>
              <a:avLst/>
              <a:gdLst>
                <a:gd name="txL" fmla="*/ 0 w 61"/>
                <a:gd name="txT" fmla="*/ 0 h 60"/>
                <a:gd name="txR" fmla="*/ 61 w 61"/>
                <a:gd name="txB" fmla="*/ 60 h 60"/>
              </a:gdLst>
              <a:ahLst/>
              <a:cxnLst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</a:cxnLst>
              <a:rect l="txL" t="txT" r="txR" b="txB"/>
              <a:pathLst>
                <a:path w="61" h="60">
                  <a:moveTo>
                    <a:pt x="31" y="60"/>
                  </a:moveTo>
                  <a:lnTo>
                    <a:pt x="18" y="57"/>
                  </a:lnTo>
                  <a:lnTo>
                    <a:pt x="9" y="50"/>
                  </a:lnTo>
                  <a:lnTo>
                    <a:pt x="2" y="41"/>
                  </a:lnTo>
                  <a:lnTo>
                    <a:pt x="0" y="30"/>
                  </a:lnTo>
                  <a:lnTo>
                    <a:pt x="2" y="18"/>
                  </a:lnTo>
                  <a:lnTo>
                    <a:pt x="9" y="8"/>
                  </a:lnTo>
                  <a:lnTo>
                    <a:pt x="18" y="2"/>
                  </a:lnTo>
                  <a:lnTo>
                    <a:pt x="31" y="0"/>
                  </a:lnTo>
                  <a:lnTo>
                    <a:pt x="42" y="2"/>
                  </a:lnTo>
                  <a:lnTo>
                    <a:pt x="52" y="8"/>
                  </a:lnTo>
                  <a:lnTo>
                    <a:pt x="58" y="18"/>
                  </a:lnTo>
                  <a:lnTo>
                    <a:pt x="61" y="30"/>
                  </a:lnTo>
                  <a:lnTo>
                    <a:pt x="58" y="41"/>
                  </a:lnTo>
                  <a:lnTo>
                    <a:pt x="52" y="50"/>
                  </a:lnTo>
                  <a:lnTo>
                    <a:pt x="42" y="57"/>
                  </a:lnTo>
                  <a:lnTo>
                    <a:pt x="31" y="60"/>
                  </a:lnTo>
                  <a:close/>
                </a:path>
              </a:pathLst>
            </a:custGeom>
            <a:solidFill>
              <a:srgbClr val="FFFF93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093" name="Freeform 98"/>
            <p:cNvSpPr/>
            <p:nvPr/>
          </p:nvSpPr>
          <p:spPr>
            <a:xfrm>
              <a:off x="2431" y="2013"/>
              <a:ext cx="67" cy="91"/>
            </a:xfrm>
            <a:custGeom>
              <a:avLst/>
              <a:gdLst>
                <a:gd name="txL" fmla="*/ 0 w 132"/>
                <a:gd name="txT" fmla="*/ 0 h 182"/>
                <a:gd name="txR" fmla="*/ 132 w 132"/>
                <a:gd name="txB" fmla="*/ 182 h 182"/>
              </a:gdLst>
              <a:ahLst/>
              <a:cxnLst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</a:cxnLst>
              <a:rect l="txL" t="txT" r="txR" b="txB"/>
              <a:pathLst>
                <a:path w="132" h="182">
                  <a:moveTo>
                    <a:pt x="50" y="182"/>
                  </a:moveTo>
                  <a:lnTo>
                    <a:pt x="80" y="182"/>
                  </a:lnTo>
                  <a:lnTo>
                    <a:pt x="85" y="174"/>
                  </a:lnTo>
                  <a:lnTo>
                    <a:pt x="98" y="154"/>
                  </a:lnTo>
                  <a:lnTo>
                    <a:pt x="113" y="125"/>
                  </a:lnTo>
                  <a:lnTo>
                    <a:pt x="125" y="91"/>
                  </a:lnTo>
                  <a:lnTo>
                    <a:pt x="132" y="58"/>
                  </a:lnTo>
                  <a:lnTo>
                    <a:pt x="128" y="29"/>
                  </a:lnTo>
                  <a:lnTo>
                    <a:pt x="107" y="9"/>
                  </a:lnTo>
                  <a:lnTo>
                    <a:pt x="67" y="0"/>
                  </a:lnTo>
                  <a:lnTo>
                    <a:pt x="25" y="9"/>
                  </a:lnTo>
                  <a:lnTo>
                    <a:pt x="4" y="29"/>
                  </a:lnTo>
                  <a:lnTo>
                    <a:pt x="0" y="58"/>
                  </a:lnTo>
                  <a:lnTo>
                    <a:pt x="6" y="91"/>
                  </a:lnTo>
                  <a:lnTo>
                    <a:pt x="18" y="125"/>
                  </a:lnTo>
                  <a:lnTo>
                    <a:pt x="33" y="154"/>
                  </a:lnTo>
                  <a:lnTo>
                    <a:pt x="46" y="174"/>
                  </a:lnTo>
                  <a:lnTo>
                    <a:pt x="50" y="182"/>
                  </a:lnTo>
                  <a:close/>
                </a:path>
              </a:pathLst>
            </a:custGeom>
            <a:solidFill>
              <a:srgbClr val="6800E0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094" name="Freeform 99"/>
            <p:cNvSpPr/>
            <p:nvPr/>
          </p:nvSpPr>
          <p:spPr>
            <a:xfrm>
              <a:off x="2431" y="2013"/>
              <a:ext cx="67" cy="91"/>
            </a:xfrm>
            <a:custGeom>
              <a:avLst/>
              <a:gdLst>
                <a:gd name="txL" fmla="*/ 0 w 132"/>
                <a:gd name="txT" fmla="*/ 0 h 182"/>
                <a:gd name="txR" fmla="*/ 132 w 132"/>
                <a:gd name="txB" fmla="*/ 182 h 182"/>
              </a:gdLst>
              <a:ahLst/>
              <a:cxnLst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</a:cxnLst>
              <a:rect l="txL" t="txT" r="txR" b="txB"/>
              <a:pathLst>
                <a:path w="132" h="182">
                  <a:moveTo>
                    <a:pt x="50" y="182"/>
                  </a:moveTo>
                  <a:lnTo>
                    <a:pt x="80" y="182"/>
                  </a:lnTo>
                  <a:lnTo>
                    <a:pt x="85" y="174"/>
                  </a:lnTo>
                  <a:lnTo>
                    <a:pt x="98" y="154"/>
                  </a:lnTo>
                  <a:lnTo>
                    <a:pt x="113" y="125"/>
                  </a:lnTo>
                  <a:lnTo>
                    <a:pt x="125" y="91"/>
                  </a:lnTo>
                  <a:lnTo>
                    <a:pt x="132" y="58"/>
                  </a:lnTo>
                  <a:lnTo>
                    <a:pt x="128" y="29"/>
                  </a:lnTo>
                  <a:lnTo>
                    <a:pt x="107" y="9"/>
                  </a:lnTo>
                  <a:lnTo>
                    <a:pt x="67" y="0"/>
                  </a:lnTo>
                  <a:lnTo>
                    <a:pt x="25" y="9"/>
                  </a:lnTo>
                  <a:lnTo>
                    <a:pt x="4" y="29"/>
                  </a:lnTo>
                  <a:lnTo>
                    <a:pt x="0" y="58"/>
                  </a:lnTo>
                  <a:lnTo>
                    <a:pt x="6" y="91"/>
                  </a:lnTo>
                  <a:lnTo>
                    <a:pt x="18" y="125"/>
                  </a:lnTo>
                  <a:lnTo>
                    <a:pt x="33" y="154"/>
                  </a:lnTo>
                  <a:lnTo>
                    <a:pt x="46" y="174"/>
                  </a:lnTo>
                  <a:lnTo>
                    <a:pt x="50" y="182"/>
                  </a:lnTo>
                  <a:close/>
                </a:path>
              </a:pathLst>
            </a:custGeom>
            <a:solidFill>
              <a:srgbClr val="6800E0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095" name="Freeform 100"/>
            <p:cNvSpPr/>
            <p:nvPr/>
          </p:nvSpPr>
          <p:spPr>
            <a:xfrm>
              <a:off x="2359" y="2051"/>
              <a:ext cx="89" cy="73"/>
            </a:xfrm>
            <a:custGeom>
              <a:avLst/>
              <a:gdLst>
                <a:gd name="txL" fmla="*/ 0 w 177"/>
                <a:gd name="txT" fmla="*/ 0 h 146"/>
                <a:gd name="txR" fmla="*/ 177 w 177"/>
                <a:gd name="txB" fmla="*/ 146 h 146"/>
              </a:gdLst>
              <a:ahLst/>
              <a:cxnLst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</a:cxnLst>
              <a:rect l="txL" t="txT" r="txR" b="txB"/>
              <a:pathLst>
                <a:path w="177" h="146">
                  <a:moveTo>
                    <a:pt x="163" y="144"/>
                  </a:moveTo>
                  <a:lnTo>
                    <a:pt x="177" y="118"/>
                  </a:lnTo>
                  <a:lnTo>
                    <a:pt x="172" y="110"/>
                  </a:lnTo>
                  <a:lnTo>
                    <a:pt x="161" y="89"/>
                  </a:lnTo>
                  <a:lnTo>
                    <a:pt x="144" y="62"/>
                  </a:lnTo>
                  <a:lnTo>
                    <a:pt x="122" y="33"/>
                  </a:lnTo>
                  <a:lnTo>
                    <a:pt x="95" y="11"/>
                  </a:lnTo>
                  <a:lnTo>
                    <a:pt x="69" y="0"/>
                  </a:lnTo>
                  <a:lnTo>
                    <a:pt x="40" y="7"/>
                  </a:lnTo>
                  <a:lnTo>
                    <a:pt x="14" y="38"/>
                  </a:lnTo>
                  <a:lnTo>
                    <a:pt x="3" y="60"/>
                  </a:lnTo>
                  <a:lnTo>
                    <a:pt x="0" y="78"/>
                  </a:lnTo>
                  <a:lnTo>
                    <a:pt x="1" y="94"/>
                  </a:lnTo>
                  <a:lnTo>
                    <a:pt x="8" y="106"/>
                  </a:lnTo>
                  <a:lnTo>
                    <a:pt x="17" y="117"/>
                  </a:lnTo>
                  <a:lnTo>
                    <a:pt x="30" y="126"/>
                  </a:lnTo>
                  <a:lnTo>
                    <a:pt x="46" y="132"/>
                  </a:lnTo>
                  <a:lnTo>
                    <a:pt x="62" y="138"/>
                  </a:lnTo>
                  <a:lnTo>
                    <a:pt x="79" y="141"/>
                  </a:lnTo>
                  <a:lnTo>
                    <a:pt x="98" y="143"/>
                  </a:lnTo>
                  <a:lnTo>
                    <a:pt x="115" y="144"/>
                  </a:lnTo>
                  <a:lnTo>
                    <a:pt x="130" y="146"/>
                  </a:lnTo>
                  <a:lnTo>
                    <a:pt x="144" y="146"/>
                  </a:lnTo>
                  <a:lnTo>
                    <a:pt x="154" y="144"/>
                  </a:lnTo>
                  <a:lnTo>
                    <a:pt x="161" y="144"/>
                  </a:lnTo>
                  <a:lnTo>
                    <a:pt x="163" y="144"/>
                  </a:lnTo>
                  <a:close/>
                </a:path>
              </a:pathLst>
            </a:custGeom>
            <a:solidFill>
              <a:srgbClr val="6800E0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096" name="Freeform 101"/>
            <p:cNvSpPr/>
            <p:nvPr/>
          </p:nvSpPr>
          <p:spPr>
            <a:xfrm>
              <a:off x="2359" y="2133"/>
              <a:ext cx="89" cy="71"/>
            </a:xfrm>
            <a:custGeom>
              <a:avLst/>
              <a:gdLst>
                <a:gd name="txL" fmla="*/ 0 w 178"/>
                <a:gd name="txT" fmla="*/ 0 h 143"/>
                <a:gd name="txR" fmla="*/ 178 w 178"/>
                <a:gd name="txB" fmla="*/ 143 h 143"/>
              </a:gdLst>
              <a:ahLst/>
              <a:cxnLst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</a:cxnLst>
              <a:rect l="txL" t="txT" r="txR" b="txB"/>
              <a:pathLst>
                <a:path w="178" h="143">
                  <a:moveTo>
                    <a:pt x="178" y="27"/>
                  </a:moveTo>
                  <a:lnTo>
                    <a:pt x="164" y="1"/>
                  </a:lnTo>
                  <a:lnTo>
                    <a:pt x="162" y="1"/>
                  </a:lnTo>
                  <a:lnTo>
                    <a:pt x="155" y="1"/>
                  </a:lnTo>
                  <a:lnTo>
                    <a:pt x="145" y="0"/>
                  </a:lnTo>
                  <a:lnTo>
                    <a:pt x="131" y="0"/>
                  </a:lnTo>
                  <a:lnTo>
                    <a:pt x="116" y="1"/>
                  </a:lnTo>
                  <a:lnTo>
                    <a:pt x="99" y="2"/>
                  </a:lnTo>
                  <a:lnTo>
                    <a:pt x="80" y="5"/>
                  </a:lnTo>
                  <a:lnTo>
                    <a:pt x="63" y="7"/>
                  </a:lnTo>
                  <a:lnTo>
                    <a:pt x="46" y="13"/>
                  </a:lnTo>
                  <a:lnTo>
                    <a:pt x="31" y="18"/>
                  </a:lnTo>
                  <a:lnTo>
                    <a:pt x="18" y="27"/>
                  </a:lnTo>
                  <a:lnTo>
                    <a:pt x="8" y="37"/>
                  </a:lnTo>
                  <a:lnTo>
                    <a:pt x="2" y="50"/>
                  </a:lnTo>
                  <a:lnTo>
                    <a:pt x="0" y="65"/>
                  </a:lnTo>
                  <a:lnTo>
                    <a:pt x="4" y="83"/>
                  </a:lnTo>
                  <a:lnTo>
                    <a:pt x="14" y="104"/>
                  </a:lnTo>
                  <a:lnTo>
                    <a:pt x="41" y="135"/>
                  </a:lnTo>
                  <a:lnTo>
                    <a:pt x="69" y="143"/>
                  </a:lnTo>
                  <a:lnTo>
                    <a:pt x="96" y="132"/>
                  </a:lnTo>
                  <a:lnTo>
                    <a:pt x="122" y="111"/>
                  </a:lnTo>
                  <a:lnTo>
                    <a:pt x="145" y="83"/>
                  </a:lnTo>
                  <a:lnTo>
                    <a:pt x="162" y="55"/>
                  </a:lnTo>
                  <a:lnTo>
                    <a:pt x="174" y="35"/>
                  </a:lnTo>
                  <a:lnTo>
                    <a:pt x="178" y="27"/>
                  </a:lnTo>
                  <a:close/>
                </a:path>
              </a:pathLst>
            </a:custGeom>
            <a:solidFill>
              <a:srgbClr val="6800E0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097" name="Freeform 102"/>
            <p:cNvSpPr/>
            <p:nvPr/>
          </p:nvSpPr>
          <p:spPr>
            <a:xfrm>
              <a:off x="2432" y="2151"/>
              <a:ext cx="66" cy="90"/>
            </a:xfrm>
            <a:custGeom>
              <a:avLst/>
              <a:gdLst>
                <a:gd name="txL" fmla="*/ 0 w 132"/>
                <a:gd name="txT" fmla="*/ 0 h 181"/>
                <a:gd name="txR" fmla="*/ 132 w 132"/>
                <a:gd name="txB" fmla="*/ 181 h 181"/>
              </a:gdLst>
              <a:ahLst/>
              <a:cxnLst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</a:cxnLst>
              <a:rect l="txL" t="txT" r="txR" b="txB"/>
              <a:pathLst>
                <a:path w="132" h="181">
                  <a:moveTo>
                    <a:pt x="82" y="0"/>
                  </a:moveTo>
                  <a:lnTo>
                    <a:pt x="52" y="0"/>
                  </a:lnTo>
                  <a:lnTo>
                    <a:pt x="47" y="8"/>
                  </a:lnTo>
                  <a:lnTo>
                    <a:pt x="35" y="29"/>
                  </a:lnTo>
                  <a:lnTo>
                    <a:pt x="20" y="57"/>
                  </a:lnTo>
                  <a:lnTo>
                    <a:pt x="7" y="90"/>
                  </a:lnTo>
                  <a:lnTo>
                    <a:pt x="0" y="123"/>
                  </a:lnTo>
                  <a:lnTo>
                    <a:pt x="5" y="152"/>
                  </a:lnTo>
                  <a:lnTo>
                    <a:pt x="24" y="172"/>
                  </a:lnTo>
                  <a:lnTo>
                    <a:pt x="64" y="181"/>
                  </a:lnTo>
                  <a:lnTo>
                    <a:pt x="106" y="172"/>
                  </a:lnTo>
                  <a:lnTo>
                    <a:pt x="127" y="152"/>
                  </a:lnTo>
                  <a:lnTo>
                    <a:pt x="132" y="123"/>
                  </a:lnTo>
                  <a:lnTo>
                    <a:pt x="127" y="90"/>
                  </a:lnTo>
                  <a:lnTo>
                    <a:pt x="114" y="57"/>
                  </a:lnTo>
                  <a:lnTo>
                    <a:pt x="99" y="29"/>
                  </a:lnTo>
                  <a:lnTo>
                    <a:pt x="86" y="8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6800E0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098" name="Freeform 103"/>
            <p:cNvSpPr/>
            <p:nvPr/>
          </p:nvSpPr>
          <p:spPr>
            <a:xfrm>
              <a:off x="2482" y="2132"/>
              <a:ext cx="88" cy="72"/>
            </a:xfrm>
            <a:custGeom>
              <a:avLst/>
              <a:gdLst>
                <a:gd name="txL" fmla="*/ 0 w 177"/>
                <a:gd name="txT" fmla="*/ 0 h 144"/>
                <a:gd name="txR" fmla="*/ 177 w 177"/>
                <a:gd name="txB" fmla="*/ 144 h 144"/>
              </a:gdLst>
              <a:ahLst/>
              <a:cxnLst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</a:cxnLst>
              <a:rect l="txL" t="txT" r="txR" b="txB"/>
              <a:pathLst>
                <a:path w="177" h="144">
                  <a:moveTo>
                    <a:pt x="15" y="1"/>
                  </a:moveTo>
                  <a:lnTo>
                    <a:pt x="0" y="26"/>
                  </a:lnTo>
                  <a:lnTo>
                    <a:pt x="5" y="34"/>
                  </a:lnTo>
                  <a:lnTo>
                    <a:pt x="16" y="55"/>
                  </a:lnTo>
                  <a:lnTo>
                    <a:pt x="33" y="83"/>
                  </a:lnTo>
                  <a:lnTo>
                    <a:pt x="56" y="110"/>
                  </a:lnTo>
                  <a:lnTo>
                    <a:pt x="82" y="132"/>
                  </a:lnTo>
                  <a:lnTo>
                    <a:pt x="109" y="144"/>
                  </a:lnTo>
                  <a:lnTo>
                    <a:pt x="137" y="137"/>
                  </a:lnTo>
                  <a:lnTo>
                    <a:pt x="164" y="106"/>
                  </a:lnTo>
                  <a:lnTo>
                    <a:pt x="174" y="85"/>
                  </a:lnTo>
                  <a:lnTo>
                    <a:pt x="177" y="67"/>
                  </a:lnTo>
                  <a:lnTo>
                    <a:pt x="176" y="50"/>
                  </a:lnTo>
                  <a:lnTo>
                    <a:pt x="170" y="38"/>
                  </a:lnTo>
                  <a:lnTo>
                    <a:pt x="161" y="27"/>
                  </a:lnTo>
                  <a:lnTo>
                    <a:pt x="147" y="19"/>
                  </a:lnTo>
                  <a:lnTo>
                    <a:pt x="132" y="12"/>
                  </a:lnTo>
                  <a:lnTo>
                    <a:pt x="116" y="8"/>
                  </a:lnTo>
                  <a:lnTo>
                    <a:pt x="98" y="4"/>
                  </a:lnTo>
                  <a:lnTo>
                    <a:pt x="81" y="2"/>
                  </a:lnTo>
                  <a:lnTo>
                    <a:pt x="63" y="1"/>
                  </a:lnTo>
                  <a:lnTo>
                    <a:pt x="48" y="0"/>
                  </a:lnTo>
                  <a:lnTo>
                    <a:pt x="35" y="0"/>
                  </a:lnTo>
                  <a:lnTo>
                    <a:pt x="24" y="1"/>
                  </a:lnTo>
                  <a:lnTo>
                    <a:pt x="17" y="1"/>
                  </a:lnTo>
                  <a:lnTo>
                    <a:pt x="15" y="1"/>
                  </a:lnTo>
                  <a:close/>
                </a:path>
              </a:pathLst>
            </a:custGeom>
            <a:solidFill>
              <a:srgbClr val="6800E0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099" name="Freeform 104"/>
            <p:cNvSpPr/>
            <p:nvPr/>
          </p:nvSpPr>
          <p:spPr>
            <a:xfrm>
              <a:off x="2481" y="2051"/>
              <a:ext cx="90" cy="72"/>
            </a:xfrm>
            <a:custGeom>
              <a:avLst/>
              <a:gdLst>
                <a:gd name="txL" fmla="*/ 0 w 180"/>
                <a:gd name="txT" fmla="*/ 0 h 143"/>
                <a:gd name="txR" fmla="*/ 180 w 180"/>
                <a:gd name="txB" fmla="*/ 143 h 143"/>
              </a:gdLst>
              <a:ahLst/>
              <a:cxnLst>
                <a:cxn ang="0">
                  <a:pos x="0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0" y="1"/>
                </a:cxn>
              </a:cxnLst>
              <a:rect l="txL" t="txT" r="txR" b="txB"/>
              <a:pathLst>
                <a:path w="180" h="143">
                  <a:moveTo>
                    <a:pt x="0" y="116"/>
                  </a:moveTo>
                  <a:lnTo>
                    <a:pt x="15" y="142"/>
                  </a:lnTo>
                  <a:lnTo>
                    <a:pt x="17" y="142"/>
                  </a:lnTo>
                  <a:lnTo>
                    <a:pt x="24" y="142"/>
                  </a:lnTo>
                  <a:lnTo>
                    <a:pt x="34" y="143"/>
                  </a:lnTo>
                  <a:lnTo>
                    <a:pt x="48" y="143"/>
                  </a:lnTo>
                  <a:lnTo>
                    <a:pt x="63" y="142"/>
                  </a:lnTo>
                  <a:lnTo>
                    <a:pt x="80" y="141"/>
                  </a:lnTo>
                  <a:lnTo>
                    <a:pt x="99" y="139"/>
                  </a:lnTo>
                  <a:lnTo>
                    <a:pt x="116" y="135"/>
                  </a:lnTo>
                  <a:lnTo>
                    <a:pt x="133" y="131"/>
                  </a:lnTo>
                  <a:lnTo>
                    <a:pt x="148" y="125"/>
                  </a:lnTo>
                  <a:lnTo>
                    <a:pt x="161" y="117"/>
                  </a:lnTo>
                  <a:lnTo>
                    <a:pt x="171" y="106"/>
                  </a:lnTo>
                  <a:lnTo>
                    <a:pt x="177" y="94"/>
                  </a:lnTo>
                  <a:lnTo>
                    <a:pt x="180" y="79"/>
                  </a:lnTo>
                  <a:lnTo>
                    <a:pt x="175" y="60"/>
                  </a:lnTo>
                  <a:lnTo>
                    <a:pt x="166" y="40"/>
                  </a:lnTo>
                  <a:lnTo>
                    <a:pt x="138" y="7"/>
                  </a:lnTo>
                  <a:lnTo>
                    <a:pt x="109" y="0"/>
                  </a:lnTo>
                  <a:lnTo>
                    <a:pt x="82" y="10"/>
                  </a:lnTo>
                  <a:lnTo>
                    <a:pt x="56" y="32"/>
                  </a:lnTo>
                  <a:lnTo>
                    <a:pt x="33" y="59"/>
                  </a:lnTo>
                  <a:lnTo>
                    <a:pt x="16" y="87"/>
                  </a:lnTo>
                  <a:lnTo>
                    <a:pt x="4" y="108"/>
                  </a:lnTo>
                  <a:lnTo>
                    <a:pt x="0" y="116"/>
                  </a:lnTo>
                  <a:close/>
                </a:path>
              </a:pathLst>
            </a:custGeom>
            <a:solidFill>
              <a:srgbClr val="6800E0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100" name="Freeform 105"/>
            <p:cNvSpPr/>
            <p:nvPr/>
          </p:nvSpPr>
          <p:spPr>
            <a:xfrm>
              <a:off x="2654" y="1594"/>
              <a:ext cx="12" cy="12"/>
            </a:xfrm>
            <a:custGeom>
              <a:avLst/>
              <a:gdLst>
                <a:gd name="txL" fmla="*/ 0 w 24"/>
                <a:gd name="txT" fmla="*/ 0 h 24"/>
                <a:gd name="txR" fmla="*/ 24 w 24"/>
                <a:gd name="txB" fmla="*/ 24 h 24"/>
              </a:gdLst>
              <a:ahLst/>
              <a:cxnLst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</a:cxnLst>
              <a:rect l="txL" t="txT" r="txR" b="txB"/>
              <a:pathLst>
                <a:path w="24" h="24">
                  <a:moveTo>
                    <a:pt x="12" y="24"/>
                  </a:moveTo>
                  <a:lnTo>
                    <a:pt x="8" y="23"/>
                  </a:lnTo>
                  <a:lnTo>
                    <a:pt x="3" y="21"/>
                  </a:lnTo>
                  <a:lnTo>
                    <a:pt x="1" y="16"/>
                  </a:lnTo>
                  <a:lnTo>
                    <a:pt x="0" y="11"/>
                  </a:lnTo>
                  <a:lnTo>
                    <a:pt x="1" y="7"/>
                  </a:lnTo>
                  <a:lnTo>
                    <a:pt x="3" y="3"/>
                  </a:lnTo>
                  <a:lnTo>
                    <a:pt x="8" y="1"/>
                  </a:lnTo>
                  <a:lnTo>
                    <a:pt x="12" y="0"/>
                  </a:lnTo>
                  <a:lnTo>
                    <a:pt x="17" y="1"/>
                  </a:lnTo>
                  <a:lnTo>
                    <a:pt x="20" y="3"/>
                  </a:lnTo>
                  <a:lnTo>
                    <a:pt x="23" y="7"/>
                  </a:lnTo>
                  <a:lnTo>
                    <a:pt x="24" y="11"/>
                  </a:lnTo>
                  <a:lnTo>
                    <a:pt x="23" y="16"/>
                  </a:lnTo>
                  <a:lnTo>
                    <a:pt x="20" y="21"/>
                  </a:lnTo>
                  <a:lnTo>
                    <a:pt x="17" y="23"/>
                  </a:lnTo>
                  <a:lnTo>
                    <a:pt x="12" y="24"/>
                  </a:lnTo>
                  <a:close/>
                </a:path>
              </a:pathLst>
            </a:custGeom>
            <a:solidFill>
              <a:srgbClr val="FFFF93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101" name="Freeform 106"/>
            <p:cNvSpPr/>
            <p:nvPr/>
          </p:nvSpPr>
          <p:spPr>
            <a:xfrm>
              <a:off x="2647" y="1554"/>
              <a:ext cx="26" cy="37"/>
            </a:xfrm>
            <a:custGeom>
              <a:avLst/>
              <a:gdLst>
                <a:gd name="txL" fmla="*/ 0 w 52"/>
                <a:gd name="txT" fmla="*/ 0 h 73"/>
                <a:gd name="txR" fmla="*/ 52 w 52"/>
                <a:gd name="txB" fmla="*/ 73 h 73"/>
              </a:gdLst>
              <a:ahLst/>
              <a:cxnLst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</a:cxnLst>
              <a:rect l="txL" t="txT" r="txR" b="txB"/>
              <a:pathLst>
                <a:path w="52" h="73">
                  <a:moveTo>
                    <a:pt x="19" y="73"/>
                  </a:moveTo>
                  <a:lnTo>
                    <a:pt x="31" y="73"/>
                  </a:lnTo>
                  <a:lnTo>
                    <a:pt x="33" y="70"/>
                  </a:lnTo>
                  <a:lnTo>
                    <a:pt x="38" y="62"/>
                  </a:lnTo>
                  <a:lnTo>
                    <a:pt x="43" y="50"/>
                  </a:lnTo>
                  <a:lnTo>
                    <a:pt x="49" y="36"/>
                  </a:lnTo>
                  <a:lnTo>
                    <a:pt x="52" y="24"/>
                  </a:lnTo>
                  <a:lnTo>
                    <a:pt x="50" y="12"/>
                  </a:lnTo>
                  <a:lnTo>
                    <a:pt x="42" y="4"/>
                  </a:lnTo>
                  <a:lnTo>
                    <a:pt x="26" y="0"/>
                  </a:lnTo>
                  <a:lnTo>
                    <a:pt x="10" y="4"/>
                  </a:lnTo>
                  <a:lnTo>
                    <a:pt x="1" y="12"/>
                  </a:lnTo>
                  <a:lnTo>
                    <a:pt x="0" y="24"/>
                  </a:lnTo>
                  <a:lnTo>
                    <a:pt x="2" y="36"/>
                  </a:lnTo>
                  <a:lnTo>
                    <a:pt x="7" y="50"/>
                  </a:lnTo>
                  <a:lnTo>
                    <a:pt x="12" y="62"/>
                  </a:lnTo>
                  <a:lnTo>
                    <a:pt x="17" y="70"/>
                  </a:lnTo>
                  <a:lnTo>
                    <a:pt x="19" y="73"/>
                  </a:lnTo>
                  <a:close/>
                </a:path>
              </a:pathLst>
            </a:custGeom>
            <a:solidFill>
              <a:srgbClr val="6800E0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102" name="Freeform 107"/>
            <p:cNvSpPr/>
            <p:nvPr/>
          </p:nvSpPr>
          <p:spPr>
            <a:xfrm>
              <a:off x="2647" y="1554"/>
              <a:ext cx="26" cy="37"/>
            </a:xfrm>
            <a:custGeom>
              <a:avLst/>
              <a:gdLst>
                <a:gd name="txL" fmla="*/ 0 w 52"/>
                <a:gd name="txT" fmla="*/ 0 h 73"/>
                <a:gd name="txR" fmla="*/ 52 w 52"/>
                <a:gd name="txB" fmla="*/ 73 h 73"/>
              </a:gdLst>
              <a:ahLst/>
              <a:cxnLst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</a:cxnLst>
              <a:rect l="txL" t="txT" r="txR" b="txB"/>
              <a:pathLst>
                <a:path w="52" h="73">
                  <a:moveTo>
                    <a:pt x="19" y="73"/>
                  </a:moveTo>
                  <a:lnTo>
                    <a:pt x="31" y="73"/>
                  </a:lnTo>
                  <a:lnTo>
                    <a:pt x="33" y="70"/>
                  </a:lnTo>
                  <a:lnTo>
                    <a:pt x="38" y="62"/>
                  </a:lnTo>
                  <a:lnTo>
                    <a:pt x="43" y="50"/>
                  </a:lnTo>
                  <a:lnTo>
                    <a:pt x="49" y="36"/>
                  </a:lnTo>
                  <a:lnTo>
                    <a:pt x="52" y="24"/>
                  </a:lnTo>
                  <a:lnTo>
                    <a:pt x="50" y="12"/>
                  </a:lnTo>
                  <a:lnTo>
                    <a:pt x="42" y="4"/>
                  </a:lnTo>
                  <a:lnTo>
                    <a:pt x="26" y="0"/>
                  </a:lnTo>
                  <a:lnTo>
                    <a:pt x="10" y="4"/>
                  </a:lnTo>
                  <a:lnTo>
                    <a:pt x="1" y="12"/>
                  </a:lnTo>
                  <a:lnTo>
                    <a:pt x="0" y="24"/>
                  </a:lnTo>
                  <a:lnTo>
                    <a:pt x="2" y="36"/>
                  </a:lnTo>
                  <a:lnTo>
                    <a:pt x="7" y="50"/>
                  </a:lnTo>
                  <a:lnTo>
                    <a:pt x="12" y="62"/>
                  </a:lnTo>
                  <a:lnTo>
                    <a:pt x="17" y="70"/>
                  </a:lnTo>
                  <a:lnTo>
                    <a:pt x="19" y="73"/>
                  </a:lnTo>
                  <a:close/>
                </a:path>
              </a:pathLst>
            </a:custGeom>
            <a:solidFill>
              <a:srgbClr val="6800E0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103" name="Freeform 108"/>
            <p:cNvSpPr/>
            <p:nvPr/>
          </p:nvSpPr>
          <p:spPr>
            <a:xfrm>
              <a:off x="2618" y="1569"/>
              <a:ext cx="36" cy="29"/>
            </a:xfrm>
            <a:custGeom>
              <a:avLst/>
              <a:gdLst>
                <a:gd name="txL" fmla="*/ 0 w 71"/>
                <a:gd name="txT" fmla="*/ 0 h 58"/>
                <a:gd name="txR" fmla="*/ 71 w 71"/>
                <a:gd name="txB" fmla="*/ 58 h 58"/>
              </a:gdLst>
              <a:ahLst/>
              <a:cxnLst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</a:cxnLst>
              <a:rect l="txL" t="txT" r="txR" b="txB"/>
              <a:pathLst>
                <a:path w="71" h="58">
                  <a:moveTo>
                    <a:pt x="66" y="58"/>
                  </a:moveTo>
                  <a:lnTo>
                    <a:pt x="71" y="48"/>
                  </a:lnTo>
                  <a:lnTo>
                    <a:pt x="70" y="44"/>
                  </a:lnTo>
                  <a:lnTo>
                    <a:pt x="64" y="36"/>
                  </a:lnTo>
                  <a:lnTo>
                    <a:pt x="58" y="25"/>
                  </a:lnTo>
                  <a:lnTo>
                    <a:pt x="49" y="14"/>
                  </a:lnTo>
                  <a:lnTo>
                    <a:pt x="39" y="5"/>
                  </a:lnTo>
                  <a:lnTo>
                    <a:pt x="28" y="0"/>
                  </a:lnTo>
                  <a:lnTo>
                    <a:pt x="16" y="4"/>
                  </a:lnTo>
                  <a:lnTo>
                    <a:pt x="6" y="17"/>
                  </a:lnTo>
                  <a:lnTo>
                    <a:pt x="0" y="33"/>
                  </a:lnTo>
                  <a:lnTo>
                    <a:pt x="3" y="43"/>
                  </a:lnTo>
                  <a:lnTo>
                    <a:pt x="11" y="51"/>
                  </a:lnTo>
                  <a:lnTo>
                    <a:pt x="25" y="56"/>
                  </a:lnTo>
                  <a:lnTo>
                    <a:pt x="39" y="58"/>
                  </a:lnTo>
                  <a:lnTo>
                    <a:pt x="52" y="58"/>
                  </a:lnTo>
                  <a:lnTo>
                    <a:pt x="62" y="58"/>
                  </a:lnTo>
                  <a:lnTo>
                    <a:pt x="66" y="58"/>
                  </a:lnTo>
                  <a:close/>
                </a:path>
              </a:pathLst>
            </a:custGeom>
            <a:solidFill>
              <a:srgbClr val="6800E0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104" name="Freeform 109"/>
            <p:cNvSpPr/>
            <p:nvPr/>
          </p:nvSpPr>
          <p:spPr>
            <a:xfrm>
              <a:off x="2618" y="1602"/>
              <a:ext cx="36" cy="28"/>
            </a:xfrm>
            <a:custGeom>
              <a:avLst/>
              <a:gdLst>
                <a:gd name="txL" fmla="*/ 0 w 71"/>
                <a:gd name="txT" fmla="*/ 0 h 57"/>
                <a:gd name="txR" fmla="*/ 71 w 71"/>
                <a:gd name="txB" fmla="*/ 57 h 57"/>
              </a:gdLst>
              <a:ahLst/>
              <a:cxnLst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</a:cxnLst>
              <a:rect l="txL" t="txT" r="txR" b="txB"/>
              <a:pathLst>
                <a:path w="71" h="57">
                  <a:moveTo>
                    <a:pt x="71" y="10"/>
                  </a:moveTo>
                  <a:lnTo>
                    <a:pt x="66" y="0"/>
                  </a:lnTo>
                  <a:lnTo>
                    <a:pt x="62" y="0"/>
                  </a:lnTo>
                  <a:lnTo>
                    <a:pt x="53" y="0"/>
                  </a:lnTo>
                  <a:lnTo>
                    <a:pt x="39" y="0"/>
                  </a:lnTo>
                  <a:lnTo>
                    <a:pt x="25" y="2"/>
                  </a:lnTo>
                  <a:lnTo>
                    <a:pt x="13" y="7"/>
                  </a:lnTo>
                  <a:lnTo>
                    <a:pt x="3" y="15"/>
                  </a:lnTo>
                  <a:lnTo>
                    <a:pt x="0" y="25"/>
                  </a:lnTo>
                  <a:lnTo>
                    <a:pt x="6" y="42"/>
                  </a:lnTo>
                  <a:lnTo>
                    <a:pt x="16" y="54"/>
                  </a:lnTo>
                  <a:lnTo>
                    <a:pt x="28" y="57"/>
                  </a:lnTo>
                  <a:lnTo>
                    <a:pt x="39" y="53"/>
                  </a:lnTo>
                  <a:lnTo>
                    <a:pt x="49" y="44"/>
                  </a:lnTo>
                  <a:lnTo>
                    <a:pt x="58" y="33"/>
                  </a:lnTo>
                  <a:lnTo>
                    <a:pt x="64" y="22"/>
                  </a:lnTo>
                  <a:lnTo>
                    <a:pt x="70" y="14"/>
                  </a:lnTo>
                  <a:lnTo>
                    <a:pt x="71" y="10"/>
                  </a:lnTo>
                  <a:close/>
                </a:path>
              </a:pathLst>
            </a:custGeom>
            <a:solidFill>
              <a:srgbClr val="6800E0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105" name="Freeform 110"/>
            <p:cNvSpPr/>
            <p:nvPr/>
          </p:nvSpPr>
          <p:spPr>
            <a:xfrm>
              <a:off x="2647" y="1610"/>
              <a:ext cx="26" cy="36"/>
            </a:xfrm>
            <a:custGeom>
              <a:avLst/>
              <a:gdLst>
                <a:gd name="txL" fmla="*/ 0 w 52"/>
                <a:gd name="txT" fmla="*/ 0 h 73"/>
                <a:gd name="txR" fmla="*/ 52 w 52"/>
                <a:gd name="txB" fmla="*/ 73 h 73"/>
              </a:gdLst>
              <a:ahLst/>
              <a:cxnLst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</a:cxnLst>
              <a:rect l="txL" t="txT" r="txR" b="txB"/>
              <a:pathLst>
                <a:path w="52" h="73">
                  <a:moveTo>
                    <a:pt x="32" y="0"/>
                  </a:moveTo>
                  <a:lnTo>
                    <a:pt x="20" y="0"/>
                  </a:lnTo>
                  <a:lnTo>
                    <a:pt x="18" y="4"/>
                  </a:lnTo>
                  <a:lnTo>
                    <a:pt x="14" y="12"/>
                  </a:lnTo>
                  <a:lnTo>
                    <a:pt x="8" y="23"/>
                  </a:lnTo>
                  <a:lnTo>
                    <a:pt x="2" y="36"/>
                  </a:lnTo>
                  <a:lnTo>
                    <a:pt x="0" y="50"/>
                  </a:lnTo>
                  <a:lnTo>
                    <a:pt x="1" y="61"/>
                  </a:lnTo>
                  <a:lnTo>
                    <a:pt x="9" y="69"/>
                  </a:lnTo>
                  <a:lnTo>
                    <a:pt x="25" y="73"/>
                  </a:lnTo>
                  <a:lnTo>
                    <a:pt x="41" y="69"/>
                  </a:lnTo>
                  <a:lnTo>
                    <a:pt x="50" y="61"/>
                  </a:lnTo>
                  <a:lnTo>
                    <a:pt x="52" y="50"/>
                  </a:lnTo>
                  <a:lnTo>
                    <a:pt x="49" y="36"/>
                  </a:lnTo>
                  <a:lnTo>
                    <a:pt x="45" y="23"/>
                  </a:lnTo>
                  <a:lnTo>
                    <a:pt x="39" y="12"/>
                  </a:lnTo>
                  <a:lnTo>
                    <a:pt x="34" y="4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6800E0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106" name="Freeform 111"/>
            <p:cNvSpPr/>
            <p:nvPr/>
          </p:nvSpPr>
          <p:spPr>
            <a:xfrm>
              <a:off x="2667" y="1602"/>
              <a:ext cx="36" cy="28"/>
            </a:xfrm>
            <a:custGeom>
              <a:avLst/>
              <a:gdLst>
                <a:gd name="txL" fmla="*/ 0 w 71"/>
                <a:gd name="txT" fmla="*/ 0 h 57"/>
                <a:gd name="txR" fmla="*/ 71 w 71"/>
                <a:gd name="txB" fmla="*/ 57 h 57"/>
              </a:gdLst>
              <a:ahLst/>
              <a:cxnLst>
                <a:cxn ang="0">
                  <a:pos x="1" y="0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</a:cxnLst>
              <a:rect l="txL" t="txT" r="txR" b="txB"/>
              <a:pathLst>
                <a:path w="71" h="57">
                  <a:moveTo>
                    <a:pt x="6" y="0"/>
                  </a:moveTo>
                  <a:lnTo>
                    <a:pt x="0" y="10"/>
                  </a:lnTo>
                  <a:lnTo>
                    <a:pt x="1" y="14"/>
                  </a:lnTo>
                  <a:lnTo>
                    <a:pt x="7" y="22"/>
                  </a:lnTo>
                  <a:lnTo>
                    <a:pt x="14" y="33"/>
                  </a:lnTo>
                  <a:lnTo>
                    <a:pt x="23" y="44"/>
                  </a:lnTo>
                  <a:lnTo>
                    <a:pt x="32" y="53"/>
                  </a:lnTo>
                  <a:lnTo>
                    <a:pt x="44" y="57"/>
                  </a:lnTo>
                  <a:lnTo>
                    <a:pt x="55" y="54"/>
                  </a:lnTo>
                  <a:lnTo>
                    <a:pt x="66" y="42"/>
                  </a:lnTo>
                  <a:lnTo>
                    <a:pt x="71" y="25"/>
                  </a:lnTo>
                  <a:lnTo>
                    <a:pt x="68" y="15"/>
                  </a:lnTo>
                  <a:lnTo>
                    <a:pt x="60" y="7"/>
                  </a:lnTo>
                  <a:lnTo>
                    <a:pt x="46" y="2"/>
                  </a:lnTo>
                  <a:lnTo>
                    <a:pt x="32" y="0"/>
                  </a:lnTo>
                  <a:lnTo>
                    <a:pt x="19" y="0"/>
                  </a:lnTo>
                  <a:lnTo>
                    <a:pt x="9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6800E0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107" name="Freeform 112"/>
            <p:cNvSpPr/>
            <p:nvPr/>
          </p:nvSpPr>
          <p:spPr>
            <a:xfrm>
              <a:off x="2667" y="1569"/>
              <a:ext cx="36" cy="28"/>
            </a:xfrm>
            <a:custGeom>
              <a:avLst/>
              <a:gdLst>
                <a:gd name="txL" fmla="*/ 0 w 71"/>
                <a:gd name="txT" fmla="*/ 0 h 57"/>
                <a:gd name="txR" fmla="*/ 71 w 71"/>
                <a:gd name="txB" fmla="*/ 57 h 57"/>
              </a:gdLst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0" y="0"/>
                </a:cxn>
              </a:cxnLst>
              <a:rect l="txL" t="txT" r="txR" b="txB"/>
              <a:pathLst>
                <a:path w="71" h="57">
                  <a:moveTo>
                    <a:pt x="0" y="47"/>
                  </a:moveTo>
                  <a:lnTo>
                    <a:pt x="6" y="57"/>
                  </a:lnTo>
                  <a:lnTo>
                    <a:pt x="9" y="57"/>
                  </a:lnTo>
                  <a:lnTo>
                    <a:pt x="19" y="57"/>
                  </a:lnTo>
                  <a:lnTo>
                    <a:pt x="32" y="57"/>
                  </a:lnTo>
                  <a:lnTo>
                    <a:pt x="46" y="55"/>
                  </a:lnTo>
                  <a:lnTo>
                    <a:pt x="59" y="50"/>
                  </a:lnTo>
                  <a:lnTo>
                    <a:pt x="68" y="43"/>
                  </a:lnTo>
                  <a:lnTo>
                    <a:pt x="71" y="32"/>
                  </a:lnTo>
                  <a:lnTo>
                    <a:pt x="66" y="17"/>
                  </a:lnTo>
                  <a:lnTo>
                    <a:pt x="55" y="4"/>
                  </a:lnTo>
                  <a:lnTo>
                    <a:pt x="44" y="0"/>
                  </a:lnTo>
                  <a:lnTo>
                    <a:pt x="32" y="4"/>
                  </a:lnTo>
                  <a:lnTo>
                    <a:pt x="23" y="13"/>
                  </a:lnTo>
                  <a:lnTo>
                    <a:pt x="14" y="23"/>
                  </a:lnTo>
                  <a:lnTo>
                    <a:pt x="7" y="35"/>
                  </a:lnTo>
                  <a:lnTo>
                    <a:pt x="1" y="43"/>
                  </a:lnTo>
                  <a:lnTo>
                    <a:pt x="0" y="47"/>
                  </a:lnTo>
                  <a:close/>
                </a:path>
              </a:pathLst>
            </a:custGeom>
            <a:solidFill>
              <a:srgbClr val="6800E0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108" name="Freeform 113"/>
            <p:cNvSpPr/>
            <p:nvPr/>
          </p:nvSpPr>
          <p:spPr>
            <a:xfrm>
              <a:off x="3368" y="2439"/>
              <a:ext cx="12" cy="12"/>
            </a:xfrm>
            <a:custGeom>
              <a:avLst/>
              <a:gdLst>
                <a:gd name="txL" fmla="*/ 0 w 24"/>
                <a:gd name="txT" fmla="*/ 0 h 24"/>
                <a:gd name="txR" fmla="*/ 24 w 24"/>
                <a:gd name="txB" fmla="*/ 24 h 24"/>
              </a:gdLst>
              <a:ahLst/>
              <a:cxnLst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</a:cxnLst>
              <a:rect l="txL" t="txT" r="txR" b="txB"/>
              <a:pathLst>
                <a:path w="24" h="24">
                  <a:moveTo>
                    <a:pt x="11" y="24"/>
                  </a:moveTo>
                  <a:lnTo>
                    <a:pt x="7" y="23"/>
                  </a:lnTo>
                  <a:lnTo>
                    <a:pt x="3" y="20"/>
                  </a:lnTo>
                  <a:lnTo>
                    <a:pt x="1" y="16"/>
                  </a:lnTo>
                  <a:lnTo>
                    <a:pt x="0" y="11"/>
                  </a:lnTo>
                  <a:lnTo>
                    <a:pt x="1" y="7"/>
                  </a:lnTo>
                  <a:lnTo>
                    <a:pt x="3" y="3"/>
                  </a:lnTo>
                  <a:lnTo>
                    <a:pt x="7" y="1"/>
                  </a:lnTo>
                  <a:lnTo>
                    <a:pt x="11" y="0"/>
                  </a:lnTo>
                  <a:lnTo>
                    <a:pt x="16" y="1"/>
                  </a:lnTo>
                  <a:lnTo>
                    <a:pt x="20" y="3"/>
                  </a:lnTo>
                  <a:lnTo>
                    <a:pt x="23" y="7"/>
                  </a:lnTo>
                  <a:lnTo>
                    <a:pt x="24" y="11"/>
                  </a:lnTo>
                  <a:lnTo>
                    <a:pt x="23" y="16"/>
                  </a:lnTo>
                  <a:lnTo>
                    <a:pt x="20" y="20"/>
                  </a:lnTo>
                  <a:lnTo>
                    <a:pt x="16" y="23"/>
                  </a:lnTo>
                  <a:lnTo>
                    <a:pt x="11" y="24"/>
                  </a:lnTo>
                  <a:close/>
                </a:path>
              </a:pathLst>
            </a:custGeom>
            <a:solidFill>
              <a:srgbClr val="FFFF93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109" name="Freeform 114"/>
            <p:cNvSpPr/>
            <p:nvPr/>
          </p:nvSpPr>
          <p:spPr>
            <a:xfrm>
              <a:off x="3361" y="2399"/>
              <a:ext cx="26" cy="36"/>
            </a:xfrm>
            <a:custGeom>
              <a:avLst/>
              <a:gdLst>
                <a:gd name="txL" fmla="*/ 0 w 53"/>
                <a:gd name="txT" fmla="*/ 0 h 73"/>
                <a:gd name="txR" fmla="*/ 53 w 53"/>
                <a:gd name="txB" fmla="*/ 73 h 73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txL" t="txT" r="txR" b="txB"/>
              <a:pathLst>
                <a:path w="53" h="73">
                  <a:moveTo>
                    <a:pt x="19" y="73"/>
                  </a:moveTo>
                  <a:lnTo>
                    <a:pt x="32" y="73"/>
                  </a:lnTo>
                  <a:lnTo>
                    <a:pt x="34" y="69"/>
                  </a:lnTo>
                  <a:lnTo>
                    <a:pt x="39" y="61"/>
                  </a:lnTo>
                  <a:lnTo>
                    <a:pt x="45" y="50"/>
                  </a:lnTo>
                  <a:lnTo>
                    <a:pt x="50" y="36"/>
                  </a:lnTo>
                  <a:lnTo>
                    <a:pt x="53" y="23"/>
                  </a:lnTo>
                  <a:lnTo>
                    <a:pt x="50" y="12"/>
                  </a:lnTo>
                  <a:lnTo>
                    <a:pt x="42" y="4"/>
                  </a:lnTo>
                  <a:lnTo>
                    <a:pt x="26" y="0"/>
                  </a:lnTo>
                  <a:lnTo>
                    <a:pt x="10" y="4"/>
                  </a:lnTo>
                  <a:lnTo>
                    <a:pt x="1" y="12"/>
                  </a:lnTo>
                  <a:lnTo>
                    <a:pt x="0" y="23"/>
                  </a:lnTo>
                  <a:lnTo>
                    <a:pt x="2" y="36"/>
                  </a:lnTo>
                  <a:lnTo>
                    <a:pt x="7" y="50"/>
                  </a:lnTo>
                  <a:lnTo>
                    <a:pt x="12" y="61"/>
                  </a:lnTo>
                  <a:lnTo>
                    <a:pt x="17" y="69"/>
                  </a:lnTo>
                  <a:lnTo>
                    <a:pt x="19" y="73"/>
                  </a:lnTo>
                  <a:close/>
                </a:path>
              </a:pathLst>
            </a:custGeom>
            <a:solidFill>
              <a:srgbClr val="6800E0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110" name="Freeform 115"/>
            <p:cNvSpPr/>
            <p:nvPr/>
          </p:nvSpPr>
          <p:spPr>
            <a:xfrm>
              <a:off x="3361" y="2399"/>
              <a:ext cx="26" cy="36"/>
            </a:xfrm>
            <a:custGeom>
              <a:avLst/>
              <a:gdLst>
                <a:gd name="txL" fmla="*/ 0 w 53"/>
                <a:gd name="txT" fmla="*/ 0 h 73"/>
                <a:gd name="txR" fmla="*/ 53 w 53"/>
                <a:gd name="txB" fmla="*/ 73 h 73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txL" t="txT" r="txR" b="txB"/>
              <a:pathLst>
                <a:path w="53" h="73">
                  <a:moveTo>
                    <a:pt x="19" y="73"/>
                  </a:moveTo>
                  <a:lnTo>
                    <a:pt x="32" y="73"/>
                  </a:lnTo>
                  <a:lnTo>
                    <a:pt x="34" y="69"/>
                  </a:lnTo>
                  <a:lnTo>
                    <a:pt x="39" y="61"/>
                  </a:lnTo>
                  <a:lnTo>
                    <a:pt x="45" y="50"/>
                  </a:lnTo>
                  <a:lnTo>
                    <a:pt x="50" y="36"/>
                  </a:lnTo>
                  <a:lnTo>
                    <a:pt x="53" y="23"/>
                  </a:lnTo>
                  <a:lnTo>
                    <a:pt x="50" y="12"/>
                  </a:lnTo>
                  <a:lnTo>
                    <a:pt x="42" y="4"/>
                  </a:lnTo>
                  <a:lnTo>
                    <a:pt x="26" y="0"/>
                  </a:lnTo>
                  <a:lnTo>
                    <a:pt x="10" y="4"/>
                  </a:lnTo>
                  <a:lnTo>
                    <a:pt x="1" y="12"/>
                  </a:lnTo>
                  <a:lnTo>
                    <a:pt x="0" y="23"/>
                  </a:lnTo>
                  <a:lnTo>
                    <a:pt x="2" y="36"/>
                  </a:lnTo>
                  <a:lnTo>
                    <a:pt x="7" y="50"/>
                  </a:lnTo>
                  <a:lnTo>
                    <a:pt x="12" y="61"/>
                  </a:lnTo>
                  <a:lnTo>
                    <a:pt x="17" y="69"/>
                  </a:lnTo>
                  <a:lnTo>
                    <a:pt x="19" y="73"/>
                  </a:lnTo>
                  <a:close/>
                </a:path>
              </a:pathLst>
            </a:custGeom>
            <a:solidFill>
              <a:srgbClr val="6800E0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111" name="Freeform 116"/>
            <p:cNvSpPr/>
            <p:nvPr/>
          </p:nvSpPr>
          <p:spPr>
            <a:xfrm>
              <a:off x="3331" y="2414"/>
              <a:ext cx="36" cy="29"/>
            </a:xfrm>
            <a:custGeom>
              <a:avLst/>
              <a:gdLst>
                <a:gd name="txL" fmla="*/ 0 w 71"/>
                <a:gd name="txT" fmla="*/ 0 h 58"/>
                <a:gd name="txR" fmla="*/ 71 w 71"/>
                <a:gd name="txB" fmla="*/ 58 h 58"/>
              </a:gdLst>
              <a:ahLst/>
              <a:cxnLst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</a:cxnLst>
              <a:rect l="txL" t="txT" r="txR" b="txB"/>
              <a:pathLst>
                <a:path w="71" h="58">
                  <a:moveTo>
                    <a:pt x="66" y="58"/>
                  </a:moveTo>
                  <a:lnTo>
                    <a:pt x="71" y="47"/>
                  </a:lnTo>
                  <a:lnTo>
                    <a:pt x="70" y="44"/>
                  </a:lnTo>
                  <a:lnTo>
                    <a:pt x="64" y="36"/>
                  </a:lnTo>
                  <a:lnTo>
                    <a:pt x="58" y="24"/>
                  </a:lnTo>
                  <a:lnTo>
                    <a:pt x="49" y="14"/>
                  </a:lnTo>
                  <a:lnTo>
                    <a:pt x="39" y="5"/>
                  </a:lnTo>
                  <a:lnTo>
                    <a:pt x="28" y="0"/>
                  </a:lnTo>
                  <a:lnTo>
                    <a:pt x="16" y="4"/>
                  </a:lnTo>
                  <a:lnTo>
                    <a:pt x="6" y="16"/>
                  </a:lnTo>
                  <a:lnTo>
                    <a:pt x="0" y="32"/>
                  </a:lnTo>
                  <a:lnTo>
                    <a:pt x="3" y="43"/>
                  </a:lnTo>
                  <a:lnTo>
                    <a:pt x="13" y="51"/>
                  </a:lnTo>
                  <a:lnTo>
                    <a:pt x="25" y="55"/>
                  </a:lnTo>
                  <a:lnTo>
                    <a:pt x="39" y="58"/>
                  </a:lnTo>
                  <a:lnTo>
                    <a:pt x="53" y="58"/>
                  </a:lnTo>
                  <a:lnTo>
                    <a:pt x="62" y="58"/>
                  </a:lnTo>
                  <a:lnTo>
                    <a:pt x="66" y="58"/>
                  </a:lnTo>
                  <a:close/>
                </a:path>
              </a:pathLst>
            </a:custGeom>
            <a:solidFill>
              <a:srgbClr val="6800E0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112" name="Freeform 117"/>
            <p:cNvSpPr/>
            <p:nvPr/>
          </p:nvSpPr>
          <p:spPr>
            <a:xfrm>
              <a:off x="3331" y="2447"/>
              <a:ext cx="37" cy="28"/>
            </a:xfrm>
            <a:custGeom>
              <a:avLst/>
              <a:gdLst>
                <a:gd name="txL" fmla="*/ 0 w 72"/>
                <a:gd name="txT" fmla="*/ 0 h 56"/>
                <a:gd name="txR" fmla="*/ 72 w 72"/>
                <a:gd name="txB" fmla="*/ 56 h 56"/>
              </a:gdLst>
              <a:ahLst/>
              <a:cxnLst>
                <a:cxn ang="0">
                  <a:pos x="1" y="1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</a:cxnLst>
              <a:rect l="txL" t="txT" r="txR" b="txB"/>
              <a:pathLst>
                <a:path w="72" h="56">
                  <a:moveTo>
                    <a:pt x="72" y="10"/>
                  </a:moveTo>
                  <a:lnTo>
                    <a:pt x="67" y="0"/>
                  </a:lnTo>
                  <a:lnTo>
                    <a:pt x="63" y="0"/>
                  </a:lnTo>
                  <a:lnTo>
                    <a:pt x="53" y="0"/>
                  </a:lnTo>
                  <a:lnTo>
                    <a:pt x="40" y="0"/>
                  </a:lnTo>
                  <a:lnTo>
                    <a:pt x="26" y="2"/>
                  </a:lnTo>
                  <a:lnTo>
                    <a:pt x="13" y="7"/>
                  </a:lnTo>
                  <a:lnTo>
                    <a:pt x="3" y="15"/>
                  </a:lnTo>
                  <a:lnTo>
                    <a:pt x="0" y="25"/>
                  </a:lnTo>
                  <a:lnTo>
                    <a:pt x="6" y="41"/>
                  </a:lnTo>
                  <a:lnTo>
                    <a:pt x="17" y="54"/>
                  </a:lnTo>
                  <a:lnTo>
                    <a:pt x="29" y="56"/>
                  </a:lnTo>
                  <a:lnTo>
                    <a:pt x="39" y="53"/>
                  </a:lnTo>
                  <a:lnTo>
                    <a:pt x="49" y="44"/>
                  </a:lnTo>
                  <a:lnTo>
                    <a:pt x="59" y="33"/>
                  </a:lnTo>
                  <a:lnTo>
                    <a:pt x="66" y="22"/>
                  </a:lnTo>
                  <a:lnTo>
                    <a:pt x="71" y="14"/>
                  </a:lnTo>
                  <a:lnTo>
                    <a:pt x="72" y="10"/>
                  </a:lnTo>
                  <a:close/>
                </a:path>
              </a:pathLst>
            </a:custGeom>
            <a:solidFill>
              <a:srgbClr val="6800E0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113" name="Freeform 118"/>
            <p:cNvSpPr/>
            <p:nvPr/>
          </p:nvSpPr>
          <p:spPr>
            <a:xfrm>
              <a:off x="3361" y="2454"/>
              <a:ext cx="26" cy="37"/>
            </a:xfrm>
            <a:custGeom>
              <a:avLst/>
              <a:gdLst>
                <a:gd name="txL" fmla="*/ 0 w 53"/>
                <a:gd name="txT" fmla="*/ 0 h 72"/>
                <a:gd name="txR" fmla="*/ 53 w 53"/>
                <a:gd name="txB" fmla="*/ 72 h 72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0"/>
                </a:cxn>
              </a:cxnLst>
              <a:rect l="txL" t="txT" r="txR" b="txB"/>
              <a:pathLst>
                <a:path w="53" h="72">
                  <a:moveTo>
                    <a:pt x="33" y="0"/>
                  </a:moveTo>
                  <a:lnTo>
                    <a:pt x="20" y="0"/>
                  </a:lnTo>
                  <a:lnTo>
                    <a:pt x="18" y="3"/>
                  </a:lnTo>
                  <a:lnTo>
                    <a:pt x="13" y="11"/>
                  </a:lnTo>
                  <a:lnTo>
                    <a:pt x="8" y="23"/>
                  </a:lnTo>
                  <a:lnTo>
                    <a:pt x="3" y="35"/>
                  </a:lnTo>
                  <a:lnTo>
                    <a:pt x="0" y="49"/>
                  </a:lnTo>
                  <a:lnTo>
                    <a:pt x="2" y="61"/>
                  </a:lnTo>
                  <a:lnTo>
                    <a:pt x="10" y="69"/>
                  </a:lnTo>
                  <a:lnTo>
                    <a:pt x="26" y="72"/>
                  </a:lnTo>
                  <a:lnTo>
                    <a:pt x="42" y="69"/>
                  </a:lnTo>
                  <a:lnTo>
                    <a:pt x="51" y="61"/>
                  </a:lnTo>
                  <a:lnTo>
                    <a:pt x="53" y="49"/>
                  </a:lnTo>
                  <a:lnTo>
                    <a:pt x="50" y="35"/>
                  </a:lnTo>
                  <a:lnTo>
                    <a:pt x="46" y="23"/>
                  </a:lnTo>
                  <a:lnTo>
                    <a:pt x="40" y="11"/>
                  </a:lnTo>
                  <a:lnTo>
                    <a:pt x="35" y="3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6800E0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114" name="Freeform 119"/>
            <p:cNvSpPr/>
            <p:nvPr/>
          </p:nvSpPr>
          <p:spPr>
            <a:xfrm>
              <a:off x="3381" y="2447"/>
              <a:ext cx="36" cy="28"/>
            </a:xfrm>
            <a:custGeom>
              <a:avLst/>
              <a:gdLst>
                <a:gd name="txL" fmla="*/ 0 w 71"/>
                <a:gd name="txT" fmla="*/ 0 h 56"/>
                <a:gd name="txR" fmla="*/ 71 w 71"/>
                <a:gd name="txB" fmla="*/ 56 h 56"/>
              </a:gdLst>
              <a:ahLst/>
              <a:cxnLst>
                <a:cxn ang="0">
                  <a:pos x="1" y="0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</a:cxnLst>
              <a:rect l="txL" t="txT" r="txR" b="txB"/>
              <a:pathLst>
                <a:path w="71" h="56">
                  <a:moveTo>
                    <a:pt x="6" y="0"/>
                  </a:moveTo>
                  <a:lnTo>
                    <a:pt x="0" y="10"/>
                  </a:lnTo>
                  <a:lnTo>
                    <a:pt x="1" y="14"/>
                  </a:lnTo>
                  <a:lnTo>
                    <a:pt x="7" y="22"/>
                  </a:lnTo>
                  <a:lnTo>
                    <a:pt x="14" y="33"/>
                  </a:lnTo>
                  <a:lnTo>
                    <a:pt x="23" y="44"/>
                  </a:lnTo>
                  <a:lnTo>
                    <a:pt x="32" y="53"/>
                  </a:lnTo>
                  <a:lnTo>
                    <a:pt x="44" y="56"/>
                  </a:lnTo>
                  <a:lnTo>
                    <a:pt x="55" y="54"/>
                  </a:lnTo>
                  <a:lnTo>
                    <a:pt x="66" y="41"/>
                  </a:lnTo>
                  <a:lnTo>
                    <a:pt x="71" y="25"/>
                  </a:lnTo>
                  <a:lnTo>
                    <a:pt x="68" y="15"/>
                  </a:lnTo>
                  <a:lnTo>
                    <a:pt x="59" y="7"/>
                  </a:lnTo>
                  <a:lnTo>
                    <a:pt x="46" y="2"/>
                  </a:lnTo>
                  <a:lnTo>
                    <a:pt x="32" y="0"/>
                  </a:lnTo>
                  <a:lnTo>
                    <a:pt x="20" y="0"/>
                  </a:lnTo>
                  <a:lnTo>
                    <a:pt x="9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6800E0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115" name="Freeform 120"/>
            <p:cNvSpPr/>
            <p:nvPr/>
          </p:nvSpPr>
          <p:spPr>
            <a:xfrm>
              <a:off x="3380" y="2414"/>
              <a:ext cx="37" cy="28"/>
            </a:xfrm>
            <a:custGeom>
              <a:avLst/>
              <a:gdLst>
                <a:gd name="txL" fmla="*/ 0 w 72"/>
                <a:gd name="txT" fmla="*/ 0 h 57"/>
                <a:gd name="txR" fmla="*/ 72 w 72"/>
                <a:gd name="txB" fmla="*/ 57 h 57"/>
              </a:gdLst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0" y="0"/>
                </a:cxn>
              </a:cxnLst>
              <a:rect l="txL" t="txT" r="txR" b="txB"/>
              <a:pathLst>
                <a:path w="72" h="57">
                  <a:moveTo>
                    <a:pt x="0" y="46"/>
                  </a:moveTo>
                  <a:lnTo>
                    <a:pt x="6" y="57"/>
                  </a:lnTo>
                  <a:lnTo>
                    <a:pt x="9" y="57"/>
                  </a:lnTo>
                  <a:lnTo>
                    <a:pt x="19" y="57"/>
                  </a:lnTo>
                  <a:lnTo>
                    <a:pt x="32" y="57"/>
                  </a:lnTo>
                  <a:lnTo>
                    <a:pt x="47" y="54"/>
                  </a:lnTo>
                  <a:lnTo>
                    <a:pt x="60" y="50"/>
                  </a:lnTo>
                  <a:lnTo>
                    <a:pt x="69" y="43"/>
                  </a:lnTo>
                  <a:lnTo>
                    <a:pt x="72" y="31"/>
                  </a:lnTo>
                  <a:lnTo>
                    <a:pt x="67" y="16"/>
                  </a:lnTo>
                  <a:lnTo>
                    <a:pt x="55" y="4"/>
                  </a:lnTo>
                  <a:lnTo>
                    <a:pt x="44" y="0"/>
                  </a:lnTo>
                  <a:lnTo>
                    <a:pt x="33" y="4"/>
                  </a:lnTo>
                  <a:lnTo>
                    <a:pt x="23" y="13"/>
                  </a:lnTo>
                  <a:lnTo>
                    <a:pt x="14" y="23"/>
                  </a:lnTo>
                  <a:lnTo>
                    <a:pt x="7" y="35"/>
                  </a:lnTo>
                  <a:lnTo>
                    <a:pt x="1" y="43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rgbClr val="6800E0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116" name="Freeform 121"/>
            <p:cNvSpPr/>
            <p:nvPr/>
          </p:nvSpPr>
          <p:spPr>
            <a:xfrm>
              <a:off x="2672" y="2420"/>
              <a:ext cx="11" cy="12"/>
            </a:xfrm>
            <a:custGeom>
              <a:avLst/>
              <a:gdLst>
                <a:gd name="txL" fmla="*/ 0 w 23"/>
                <a:gd name="txT" fmla="*/ 0 h 24"/>
                <a:gd name="txR" fmla="*/ 23 w 23"/>
                <a:gd name="txB" fmla="*/ 24 h 24"/>
              </a:gdLst>
              <a:ahLst/>
              <a:cxnLst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</a:cxnLst>
              <a:rect l="txL" t="txT" r="txR" b="txB"/>
              <a:pathLst>
                <a:path w="23" h="24">
                  <a:moveTo>
                    <a:pt x="12" y="24"/>
                  </a:moveTo>
                  <a:lnTo>
                    <a:pt x="7" y="23"/>
                  </a:lnTo>
                  <a:lnTo>
                    <a:pt x="4" y="20"/>
                  </a:lnTo>
                  <a:lnTo>
                    <a:pt x="1" y="17"/>
                  </a:lnTo>
                  <a:lnTo>
                    <a:pt x="0" y="12"/>
                  </a:lnTo>
                  <a:lnTo>
                    <a:pt x="1" y="8"/>
                  </a:lnTo>
                  <a:lnTo>
                    <a:pt x="4" y="3"/>
                  </a:lnTo>
                  <a:lnTo>
                    <a:pt x="7" y="1"/>
                  </a:lnTo>
                  <a:lnTo>
                    <a:pt x="12" y="0"/>
                  </a:lnTo>
                  <a:lnTo>
                    <a:pt x="16" y="1"/>
                  </a:lnTo>
                  <a:lnTo>
                    <a:pt x="20" y="3"/>
                  </a:lnTo>
                  <a:lnTo>
                    <a:pt x="22" y="8"/>
                  </a:lnTo>
                  <a:lnTo>
                    <a:pt x="23" y="12"/>
                  </a:lnTo>
                  <a:lnTo>
                    <a:pt x="22" y="17"/>
                  </a:lnTo>
                  <a:lnTo>
                    <a:pt x="20" y="20"/>
                  </a:lnTo>
                  <a:lnTo>
                    <a:pt x="16" y="23"/>
                  </a:lnTo>
                  <a:lnTo>
                    <a:pt x="12" y="24"/>
                  </a:lnTo>
                  <a:close/>
                </a:path>
              </a:pathLst>
            </a:custGeom>
            <a:solidFill>
              <a:srgbClr val="FFFF93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117" name="Freeform 122"/>
            <p:cNvSpPr/>
            <p:nvPr/>
          </p:nvSpPr>
          <p:spPr>
            <a:xfrm>
              <a:off x="2664" y="2381"/>
              <a:ext cx="26" cy="36"/>
            </a:xfrm>
            <a:custGeom>
              <a:avLst/>
              <a:gdLst>
                <a:gd name="txL" fmla="*/ 0 w 52"/>
                <a:gd name="txT" fmla="*/ 0 h 73"/>
                <a:gd name="txR" fmla="*/ 52 w 52"/>
                <a:gd name="txB" fmla="*/ 73 h 73"/>
              </a:gdLst>
              <a:ahLst/>
              <a:cxnLst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</a:cxnLst>
              <a:rect l="txL" t="txT" r="txR" b="txB"/>
              <a:pathLst>
                <a:path w="52" h="73">
                  <a:moveTo>
                    <a:pt x="20" y="73"/>
                  </a:moveTo>
                  <a:lnTo>
                    <a:pt x="31" y="73"/>
                  </a:lnTo>
                  <a:lnTo>
                    <a:pt x="34" y="69"/>
                  </a:lnTo>
                  <a:lnTo>
                    <a:pt x="38" y="61"/>
                  </a:lnTo>
                  <a:lnTo>
                    <a:pt x="44" y="50"/>
                  </a:lnTo>
                  <a:lnTo>
                    <a:pt x="50" y="36"/>
                  </a:lnTo>
                  <a:lnTo>
                    <a:pt x="52" y="23"/>
                  </a:lnTo>
                  <a:lnTo>
                    <a:pt x="51" y="12"/>
                  </a:lnTo>
                  <a:lnTo>
                    <a:pt x="43" y="4"/>
                  </a:lnTo>
                  <a:lnTo>
                    <a:pt x="27" y="0"/>
                  </a:lnTo>
                  <a:lnTo>
                    <a:pt x="10" y="4"/>
                  </a:lnTo>
                  <a:lnTo>
                    <a:pt x="1" y="12"/>
                  </a:lnTo>
                  <a:lnTo>
                    <a:pt x="0" y="23"/>
                  </a:lnTo>
                  <a:lnTo>
                    <a:pt x="2" y="36"/>
                  </a:lnTo>
                  <a:lnTo>
                    <a:pt x="7" y="50"/>
                  </a:lnTo>
                  <a:lnTo>
                    <a:pt x="13" y="61"/>
                  </a:lnTo>
                  <a:lnTo>
                    <a:pt x="17" y="69"/>
                  </a:lnTo>
                  <a:lnTo>
                    <a:pt x="20" y="73"/>
                  </a:lnTo>
                  <a:close/>
                </a:path>
              </a:pathLst>
            </a:custGeom>
            <a:solidFill>
              <a:srgbClr val="6800E0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118" name="Freeform 123"/>
            <p:cNvSpPr/>
            <p:nvPr/>
          </p:nvSpPr>
          <p:spPr>
            <a:xfrm>
              <a:off x="2664" y="2381"/>
              <a:ext cx="26" cy="36"/>
            </a:xfrm>
            <a:custGeom>
              <a:avLst/>
              <a:gdLst>
                <a:gd name="txL" fmla="*/ 0 w 52"/>
                <a:gd name="txT" fmla="*/ 0 h 73"/>
                <a:gd name="txR" fmla="*/ 52 w 52"/>
                <a:gd name="txB" fmla="*/ 73 h 73"/>
              </a:gdLst>
              <a:ahLst/>
              <a:cxnLst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</a:cxnLst>
              <a:rect l="txL" t="txT" r="txR" b="txB"/>
              <a:pathLst>
                <a:path w="52" h="73">
                  <a:moveTo>
                    <a:pt x="20" y="73"/>
                  </a:moveTo>
                  <a:lnTo>
                    <a:pt x="31" y="73"/>
                  </a:lnTo>
                  <a:lnTo>
                    <a:pt x="34" y="69"/>
                  </a:lnTo>
                  <a:lnTo>
                    <a:pt x="38" y="61"/>
                  </a:lnTo>
                  <a:lnTo>
                    <a:pt x="44" y="50"/>
                  </a:lnTo>
                  <a:lnTo>
                    <a:pt x="50" y="36"/>
                  </a:lnTo>
                  <a:lnTo>
                    <a:pt x="52" y="23"/>
                  </a:lnTo>
                  <a:lnTo>
                    <a:pt x="51" y="12"/>
                  </a:lnTo>
                  <a:lnTo>
                    <a:pt x="43" y="4"/>
                  </a:lnTo>
                  <a:lnTo>
                    <a:pt x="27" y="0"/>
                  </a:lnTo>
                  <a:lnTo>
                    <a:pt x="10" y="4"/>
                  </a:lnTo>
                  <a:lnTo>
                    <a:pt x="1" y="12"/>
                  </a:lnTo>
                  <a:lnTo>
                    <a:pt x="0" y="23"/>
                  </a:lnTo>
                  <a:lnTo>
                    <a:pt x="2" y="36"/>
                  </a:lnTo>
                  <a:lnTo>
                    <a:pt x="7" y="50"/>
                  </a:lnTo>
                  <a:lnTo>
                    <a:pt x="13" y="61"/>
                  </a:lnTo>
                  <a:lnTo>
                    <a:pt x="17" y="69"/>
                  </a:lnTo>
                  <a:lnTo>
                    <a:pt x="20" y="73"/>
                  </a:lnTo>
                  <a:close/>
                </a:path>
              </a:pathLst>
            </a:custGeom>
            <a:solidFill>
              <a:srgbClr val="6800E0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119" name="Freeform 124"/>
            <p:cNvSpPr/>
            <p:nvPr/>
          </p:nvSpPr>
          <p:spPr>
            <a:xfrm>
              <a:off x="2635" y="2396"/>
              <a:ext cx="35" cy="28"/>
            </a:xfrm>
            <a:custGeom>
              <a:avLst/>
              <a:gdLst>
                <a:gd name="txL" fmla="*/ 0 w 72"/>
                <a:gd name="txT" fmla="*/ 0 h 58"/>
                <a:gd name="txR" fmla="*/ 72 w 72"/>
                <a:gd name="txB" fmla="*/ 58 h 58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txL" t="txT" r="txR" b="txB"/>
              <a:pathLst>
                <a:path w="72" h="58">
                  <a:moveTo>
                    <a:pt x="66" y="58"/>
                  </a:moveTo>
                  <a:lnTo>
                    <a:pt x="72" y="47"/>
                  </a:lnTo>
                  <a:lnTo>
                    <a:pt x="71" y="44"/>
                  </a:lnTo>
                  <a:lnTo>
                    <a:pt x="65" y="36"/>
                  </a:lnTo>
                  <a:lnTo>
                    <a:pt x="58" y="24"/>
                  </a:lnTo>
                  <a:lnTo>
                    <a:pt x="50" y="14"/>
                  </a:lnTo>
                  <a:lnTo>
                    <a:pt x="40" y="5"/>
                  </a:lnTo>
                  <a:lnTo>
                    <a:pt x="28" y="0"/>
                  </a:lnTo>
                  <a:lnTo>
                    <a:pt x="16" y="3"/>
                  </a:lnTo>
                  <a:lnTo>
                    <a:pt x="6" y="15"/>
                  </a:lnTo>
                  <a:lnTo>
                    <a:pt x="0" y="31"/>
                  </a:lnTo>
                  <a:lnTo>
                    <a:pt x="4" y="43"/>
                  </a:lnTo>
                  <a:lnTo>
                    <a:pt x="12" y="51"/>
                  </a:lnTo>
                  <a:lnTo>
                    <a:pt x="26" y="56"/>
                  </a:lnTo>
                  <a:lnTo>
                    <a:pt x="40" y="58"/>
                  </a:lnTo>
                  <a:lnTo>
                    <a:pt x="52" y="58"/>
                  </a:lnTo>
                  <a:lnTo>
                    <a:pt x="63" y="58"/>
                  </a:lnTo>
                  <a:lnTo>
                    <a:pt x="66" y="58"/>
                  </a:lnTo>
                  <a:close/>
                </a:path>
              </a:pathLst>
            </a:custGeom>
            <a:solidFill>
              <a:srgbClr val="6800E0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120" name="Freeform 125"/>
            <p:cNvSpPr/>
            <p:nvPr/>
          </p:nvSpPr>
          <p:spPr>
            <a:xfrm>
              <a:off x="2635" y="2428"/>
              <a:ext cx="35" cy="29"/>
            </a:xfrm>
            <a:custGeom>
              <a:avLst/>
              <a:gdLst>
                <a:gd name="txL" fmla="*/ 0 w 72"/>
                <a:gd name="txT" fmla="*/ 0 h 56"/>
                <a:gd name="txR" fmla="*/ 72 w 72"/>
                <a:gd name="txB" fmla="*/ 56 h 56"/>
              </a:gdLst>
              <a:ahLst/>
              <a:cxnLst>
                <a:cxn ang="0">
                  <a:pos x="0" y="1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</a:cxnLst>
              <a:rect l="txL" t="txT" r="txR" b="txB"/>
              <a:pathLst>
                <a:path w="72" h="56">
                  <a:moveTo>
                    <a:pt x="72" y="10"/>
                  </a:moveTo>
                  <a:lnTo>
                    <a:pt x="66" y="0"/>
                  </a:lnTo>
                  <a:lnTo>
                    <a:pt x="63" y="0"/>
                  </a:lnTo>
                  <a:lnTo>
                    <a:pt x="53" y="0"/>
                  </a:lnTo>
                  <a:lnTo>
                    <a:pt x="40" y="0"/>
                  </a:lnTo>
                  <a:lnTo>
                    <a:pt x="26" y="2"/>
                  </a:lnTo>
                  <a:lnTo>
                    <a:pt x="13" y="7"/>
                  </a:lnTo>
                  <a:lnTo>
                    <a:pt x="4" y="14"/>
                  </a:lnTo>
                  <a:lnTo>
                    <a:pt x="0" y="25"/>
                  </a:lnTo>
                  <a:lnTo>
                    <a:pt x="6" y="40"/>
                  </a:lnTo>
                  <a:lnTo>
                    <a:pt x="16" y="53"/>
                  </a:lnTo>
                  <a:lnTo>
                    <a:pt x="28" y="56"/>
                  </a:lnTo>
                  <a:lnTo>
                    <a:pt x="40" y="53"/>
                  </a:lnTo>
                  <a:lnTo>
                    <a:pt x="50" y="44"/>
                  </a:lnTo>
                  <a:lnTo>
                    <a:pt x="58" y="33"/>
                  </a:lnTo>
                  <a:lnTo>
                    <a:pt x="65" y="22"/>
                  </a:lnTo>
                  <a:lnTo>
                    <a:pt x="71" y="14"/>
                  </a:lnTo>
                  <a:lnTo>
                    <a:pt x="72" y="10"/>
                  </a:lnTo>
                  <a:close/>
                </a:path>
              </a:pathLst>
            </a:custGeom>
            <a:solidFill>
              <a:srgbClr val="6800E0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121" name="Freeform 126"/>
            <p:cNvSpPr/>
            <p:nvPr/>
          </p:nvSpPr>
          <p:spPr>
            <a:xfrm>
              <a:off x="2664" y="2435"/>
              <a:ext cx="27" cy="37"/>
            </a:xfrm>
            <a:custGeom>
              <a:avLst/>
              <a:gdLst>
                <a:gd name="txL" fmla="*/ 0 w 53"/>
                <a:gd name="txT" fmla="*/ 0 h 72"/>
                <a:gd name="txR" fmla="*/ 53 w 53"/>
                <a:gd name="txB" fmla="*/ 72 h 72"/>
              </a:gdLst>
              <a:ahLst/>
              <a:cxnLst>
                <a:cxn ang="0">
                  <a:pos x="1" y="0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0"/>
                </a:cxn>
              </a:cxnLst>
              <a:rect l="txL" t="txT" r="txR" b="txB"/>
              <a:pathLst>
                <a:path w="53" h="72">
                  <a:moveTo>
                    <a:pt x="32" y="0"/>
                  </a:moveTo>
                  <a:lnTo>
                    <a:pt x="21" y="0"/>
                  </a:lnTo>
                  <a:lnTo>
                    <a:pt x="19" y="3"/>
                  </a:lnTo>
                  <a:lnTo>
                    <a:pt x="14" y="11"/>
                  </a:lnTo>
                  <a:lnTo>
                    <a:pt x="8" y="23"/>
                  </a:lnTo>
                  <a:lnTo>
                    <a:pt x="2" y="35"/>
                  </a:lnTo>
                  <a:lnTo>
                    <a:pt x="0" y="49"/>
                  </a:lnTo>
                  <a:lnTo>
                    <a:pt x="2" y="61"/>
                  </a:lnTo>
                  <a:lnTo>
                    <a:pt x="10" y="69"/>
                  </a:lnTo>
                  <a:lnTo>
                    <a:pt x="27" y="72"/>
                  </a:lnTo>
                  <a:lnTo>
                    <a:pt x="43" y="69"/>
                  </a:lnTo>
                  <a:lnTo>
                    <a:pt x="51" y="61"/>
                  </a:lnTo>
                  <a:lnTo>
                    <a:pt x="53" y="49"/>
                  </a:lnTo>
                  <a:lnTo>
                    <a:pt x="51" y="35"/>
                  </a:lnTo>
                  <a:lnTo>
                    <a:pt x="45" y="23"/>
                  </a:lnTo>
                  <a:lnTo>
                    <a:pt x="39" y="11"/>
                  </a:lnTo>
                  <a:lnTo>
                    <a:pt x="35" y="3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6800E0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122" name="Freeform 127"/>
            <p:cNvSpPr/>
            <p:nvPr/>
          </p:nvSpPr>
          <p:spPr>
            <a:xfrm>
              <a:off x="2684" y="2428"/>
              <a:ext cx="35" cy="29"/>
            </a:xfrm>
            <a:custGeom>
              <a:avLst/>
              <a:gdLst>
                <a:gd name="txL" fmla="*/ 0 w 72"/>
                <a:gd name="txT" fmla="*/ 0 h 57"/>
                <a:gd name="txR" fmla="*/ 72 w 72"/>
                <a:gd name="txB" fmla="*/ 57 h 57"/>
              </a:gdLst>
              <a:ahLst/>
              <a:cxnLst>
                <a:cxn ang="0">
                  <a:pos x="0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txL" t="txT" r="txR" b="txB"/>
              <a:pathLst>
                <a:path w="72" h="57">
                  <a:moveTo>
                    <a:pt x="6" y="0"/>
                  </a:moveTo>
                  <a:lnTo>
                    <a:pt x="0" y="10"/>
                  </a:lnTo>
                  <a:lnTo>
                    <a:pt x="1" y="14"/>
                  </a:lnTo>
                  <a:lnTo>
                    <a:pt x="7" y="22"/>
                  </a:lnTo>
                  <a:lnTo>
                    <a:pt x="14" y="33"/>
                  </a:lnTo>
                  <a:lnTo>
                    <a:pt x="23" y="43"/>
                  </a:lnTo>
                  <a:lnTo>
                    <a:pt x="33" y="53"/>
                  </a:lnTo>
                  <a:lnTo>
                    <a:pt x="44" y="57"/>
                  </a:lnTo>
                  <a:lnTo>
                    <a:pt x="56" y="55"/>
                  </a:lnTo>
                  <a:lnTo>
                    <a:pt x="66" y="42"/>
                  </a:lnTo>
                  <a:lnTo>
                    <a:pt x="72" y="26"/>
                  </a:lnTo>
                  <a:lnTo>
                    <a:pt x="68" y="15"/>
                  </a:lnTo>
                  <a:lnTo>
                    <a:pt x="60" y="7"/>
                  </a:lnTo>
                  <a:lnTo>
                    <a:pt x="46" y="2"/>
                  </a:lnTo>
                  <a:lnTo>
                    <a:pt x="33" y="0"/>
                  </a:lnTo>
                  <a:lnTo>
                    <a:pt x="20" y="0"/>
                  </a:lnTo>
                  <a:lnTo>
                    <a:pt x="9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6800E0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123" name="Freeform 128"/>
            <p:cNvSpPr/>
            <p:nvPr/>
          </p:nvSpPr>
          <p:spPr>
            <a:xfrm>
              <a:off x="2684" y="2395"/>
              <a:ext cx="35" cy="29"/>
            </a:xfrm>
            <a:custGeom>
              <a:avLst/>
              <a:gdLst>
                <a:gd name="txL" fmla="*/ 0 w 72"/>
                <a:gd name="txT" fmla="*/ 0 h 58"/>
                <a:gd name="txR" fmla="*/ 72 w 72"/>
                <a:gd name="txB" fmla="*/ 58 h 58"/>
              </a:gdLst>
              <a:ahLst/>
              <a:cxnLst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</a:cxnLst>
              <a:rect l="txL" t="txT" r="txR" b="txB"/>
              <a:pathLst>
                <a:path w="72" h="58">
                  <a:moveTo>
                    <a:pt x="0" y="47"/>
                  </a:moveTo>
                  <a:lnTo>
                    <a:pt x="6" y="58"/>
                  </a:lnTo>
                  <a:lnTo>
                    <a:pt x="9" y="58"/>
                  </a:lnTo>
                  <a:lnTo>
                    <a:pt x="20" y="58"/>
                  </a:lnTo>
                  <a:lnTo>
                    <a:pt x="33" y="58"/>
                  </a:lnTo>
                  <a:lnTo>
                    <a:pt x="46" y="55"/>
                  </a:lnTo>
                  <a:lnTo>
                    <a:pt x="59" y="51"/>
                  </a:lnTo>
                  <a:lnTo>
                    <a:pt x="68" y="43"/>
                  </a:lnTo>
                  <a:lnTo>
                    <a:pt x="72" y="32"/>
                  </a:lnTo>
                  <a:lnTo>
                    <a:pt x="66" y="16"/>
                  </a:lnTo>
                  <a:lnTo>
                    <a:pt x="56" y="4"/>
                  </a:lnTo>
                  <a:lnTo>
                    <a:pt x="44" y="0"/>
                  </a:lnTo>
                  <a:lnTo>
                    <a:pt x="33" y="5"/>
                  </a:lnTo>
                  <a:lnTo>
                    <a:pt x="23" y="14"/>
                  </a:lnTo>
                  <a:lnTo>
                    <a:pt x="14" y="24"/>
                  </a:lnTo>
                  <a:lnTo>
                    <a:pt x="7" y="36"/>
                  </a:lnTo>
                  <a:lnTo>
                    <a:pt x="1" y="44"/>
                  </a:lnTo>
                  <a:lnTo>
                    <a:pt x="0" y="47"/>
                  </a:lnTo>
                  <a:close/>
                </a:path>
              </a:pathLst>
            </a:custGeom>
            <a:solidFill>
              <a:srgbClr val="6800E0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124" name="Freeform 129"/>
            <p:cNvSpPr/>
            <p:nvPr/>
          </p:nvSpPr>
          <p:spPr>
            <a:xfrm>
              <a:off x="2471" y="1815"/>
              <a:ext cx="72" cy="84"/>
            </a:xfrm>
            <a:custGeom>
              <a:avLst/>
              <a:gdLst>
                <a:gd name="txL" fmla="*/ 0 w 144"/>
                <a:gd name="txT" fmla="*/ 0 h 167"/>
                <a:gd name="txR" fmla="*/ 144 w 144"/>
                <a:gd name="txB" fmla="*/ 167 h 167"/>
              </a:gdLst>
              <a:ahLst/>
              <a:cxnLst>
                <a:cxn ang="0">
                  <a:pos x="1" y="0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0"/>
                </a:cxn>
              </a:cxnLst>
              <a:rect l="txL" t="txT" r="txR" b="txB"/>
              <a:pathLst>
                <a:path w="144" h="167">
                  <a:moveTo>
                    <a:pt x="144" y="0"/>
                  </a:moveTo>
                  <a:lnTo>
                    <a:pt x="143" y="28"/>
                  </a:lnTo>
                  <a:lnTo>
                    <a:pt x="138" y="57"/>
                  </a:lnTo>
                  <a:lnTo>
                    <a:pt x="129" y="84"/>
                  </a:lnTo>
                  <a:lnTo>
                    <a:pt x="116" y="111"/>
                  </a:lnTo>
                  <a:lnTo>
                    <a:pt x="100" y="135"/>
                  </a:lnTo>
                  <a:lnTo>
                    <a:pt x="82" y="152"/>
                  </a:lnTo>
                  <a:lnTo>
                    <a:pt x="60" y="164"/>
                  </a:lnTo>
                  <a:lnTo>
                    <a:pt x="36" y="167"/>
                  </a:lnTo>
                  <a:lnTo>
                    <a:pt x="16" y="163"/>
                  </a:lnTo>
                  <a:lnTo>
                    <a:pt x="5" y="152"/>
                  </a:lnTo>
                  <a:lnTo>
                    <a:pt x="0" y="140"/>
                  </a:lnTo>
                  <a:lnTo>
                    <a:pt x="2" y="123"/>
                  </a:lnTo>
                  <a:lnTo>
                    <a:pt x="12" y="109"/>
                  </a:lnTo>
                  <a:lnTo>
                    <a:pt x="24" y="96"/>
                  </a:lnTo>
                  <a:lnTo>
                    <a:pt x="42" y="85"/>
                  </a:lnTo>
                  <a:lnTo>
                    <a:pt x="62" y="82"/>
                  </a:lnTo>
                  <a:lnTo>
                    <a:pt x="80" y="79"/>
                  </a:lnTo>
                  <a:lnTo>
                    <a:pt x="95" y="69"/>
                  </a:lnTo>
                  <a:lnTo>
                    <a:pt x="108" y="57"/>
                  </a:lnTo>
                  <a:lnTo>
                    <a:pt x="121" y="41"/>
                  </a:lnTo>
                  <a:lnTo>
                    <a:pt x="130" y="26"/>
                  </a:lnTo>
                  <a:lnTo>
                    <a:pt x="138" y="13"/>
                  </a:lnTo>
                  <a:lnTo>
                    <a:pt x="143" y="4"/>
                  </a:lnTo>
                  <a:lnTo>
                    <a:pt x="144" y="0"/>
                  </a:lnTo>
                  <a:close/>
                </a:path>
              </a:pathLst>
            </a:custGeom>
            <a:solidFill>
              <a:srgbClr val="6800E0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125" name="Freeform 130"/>
            <p:cNvSpPr/>
            <p:nvPr/>
          </p:nvSpPr>
          <p:spPr>
            <a:xfrm>
              <a:off x="2436" y="1811"/>
              <a:ext cx="102" cy="40"/>
            </a:xfrm>
            <a:custGeom>
              <a:avLst/>
              <a:gdLst>
                <a:gd name="txL" fmla="*/ 0 w 204"/>
                <a:gd name="txT" fmla="*/ 0 h 82"/>
                <a:gd name="txR" fmla="*/ 204 w 204"/>
                <a:gd name="txB" fmla="*/ 82 h 82"/>
              </a:gdLst>
              <a:ahLst/>
              <a:cxnLst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</a:cxnLst>
              <a:rect l="txL" t="txT" r="txR" b="txB"/>
              <a:pathLst>
                <a:path w="204" h="82">
                  <a:moveTo>
                    <a:pt x="204" y="0"/>
                  </a:moveTo>
                  <a:lnTo>
                    <a:pt x="196" y="10"/>
                  </a:lnTo>
                  <a:lnTo>
                    <a:pt x="187" y="21"/>
                  </a:lnTo>
                  <a:lnTo>
                    <a:pt x="175" y="31"/>
                  </a:lnTo>
                  <a:lnTo>
                    <a:pt x="165" y="40"/>
                  </a:lnTo>
                  <a:lnTo>
                    <a:pt x="152" y="50"/>
                  </a:lnTo>
                  <a:lnTo>
                    <a:pt x="139" y="58"/>
                  </a:lnTo>
                  <a:lnTo>
                    <a:pt x="127" y="65"/>
                  </a:lnTo>
                  <a:lnTo>
                    <a:pt x="114" y="70"/>
                  </a:lnTo>
                  <a:lnTo>
                    <a:pt x="100" y="76"/>
                  </a:lnTo>
                  <a:lnTo>
                    <a:pt x="88" y="80"/>
                  </a:lnTo>
                  <a:lnTo>
                    <a:pt x="74" y="81"/>
                  </a:lnTo>
                  <a:lnTo>
                    <a:pt x="61" y="82"/>
                  </a:lnTo>
                  <a:lnTo>
                    <a:pt x="48" y="81"/>
                  </a:lnTo>
                  <a:lnTo>
                    <a:pt x="37" y="77"/>
                  </a:lnTo>
                  <a:lnTo>
                    <a:pt x="25" y="71"/>
                  </a:lnTo>
                  <a:lnTo>
                    <a:pt x="15" y="65"/>
                  </a:lnTo>
                  <a:lnTo>
                    <a:pt x="2" y="48"/>
                  </a:lnTo>
                  <a:lnTo>
                    <a:pt x="0" y="33"/>
                  </a:lnTo>
                  <a:lnTo>
                    <a:pt x="6" y="21"/>
                  </a:lnTo>
                  <a:lnTo>
                    <a:pt x="17" y="10"/>
                  </a:lnTo>
                  <a:lnTo>
                    <a:pt x="33" y="3"/>
                  </a:lnTo>
                  <a:lnTo>
                    <a:pt x="52" y="1"/>
                  </a:lnTo>
                  <a:lnTo>
                    <a:pt x="71" y="5"/>
                  </a:lnTo>
                  <a:lnTo>
                    <a:pt x="90" y="15"/>
                  </a:lnTo>
                  <a:lnTo>
                    <a:pt x="105" y="22"/>
                  </a:lnTo>
                  <a:lnTo>
                    <a:pt x="123" y="24"/>
                  </a:lnTo>
                  <a:lnTo>
                    <a:pt x="142" y="22"/>
                  </a:lnTo>
                  <a:lnTo>
                    <a:pt x="160" y="17"/>
                  </a:lnTo>
                  <a:lnTo>
                    <a:pt x="177" y="12"/>
                  </a:lnTo>
                  <a:lnTo>
                    <a:pt x="191" y="6"/>
                  </a:lnTo>
                  <a:lnTo>
                    <a:pt x="200" y="2"/>
                  </a:lnTo>
                  <a:lnTo>
                    <a:pt x="204" y="0"/>
                  </a:lnTo>
                  <a:close/>
                </a:path>
              </a:pathLst>
            </a:custGeom>
            <a:solidFill>
              <a:srgbClr val="6800E0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126" name="Freeform 131"/>
            <p:cNvSpPr/>
            <p:nvPr/>
          </p:nvSpPr>
          <p:spPr>
            <a:xfrm>
              <a:off x="2534" y="1815"/>
              <a:ext cx="42" cy="104"/>
            </a:xfrm>
            <a:custGeom>
              <a:avLst/>
              <a:gdLst>
                <a:gd name="txL" fmla="*/ 0 w 84"/>
                <a:gd name="txT" fmla="*/ 0 h 208"/>
                <a:gd name="txR" fmla="*/ 84 w 84"/>
                <a:gd name="txB" fmla="*/ 208 h 208"/>
              </a:gdLst>
              <a:ahLst/>
              <a:cxnLst>
                <a:cxn ang="0">
                  <a:pos x="1" y="0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0"/>
                </a:cxn>
              </a:cxnLst>
              <a:rect l="txL" t="txT" r="txR" b="txB"/>
              <a:pathLst>
                <a:path w="84" h="208">
                  <a:moveTo>
                    <a:pt x="24" y="0"/>
                  </a:moveTo>
                  <a:lnTo>
                    <a:pt x="42" y="21"/>
                  </a:lnTo>
                  <a:lnTo>
                    <a:pt x="59" y="45"/>
                  </a:lnTo>
                  <a:lnTo>
                    <a:pt x="71" y="73"/>
                  </a:lnTo>
                  <a:lnTo>
                    <a:pt x="79" y="100"/>
                  </a:lnTo>
                  <a:lnTo>
                    <a:pt x="84" y="128"/>
                  </a:lnTo>
                  <a:lnTo>
                    <a:pt x="82" y="155"/>
                  </a:lnTo>
                  <a:lnTo>
                    <a:pt x="74" y="178"/>
                  </a:lnTo>
                  <a:lnTo>
                    <a:pt x="57" y="197"/>
                  </a:lnTo>
                  <a:lnTo>
                    <a:pt x="40" y="208"/>
                  </a:lnTo>
                  <a:lnTo>
                    <a:pt x="25" y="208"/>
                  </a:lnTo>
                  <a:lnTo>
                    <a:pt x="12" y="201"/>
                  </a:lnTo>
                  <a:lnTo>
                    <a:pt x="4" y="187"/>
                  </a:lnTo>
                  <a:lnTo>
                    <a:pt x="0" y="170"/>
                  </a:lnTo>
                  <a:lnTo>
                    <a:pt x="1" y="151"/>
                  </a:lnTo>
                  <a:lnTo>
                    <a:pt x="7" y="133"/>
                  </a:lnTo>
                  <a:lnTo>
                    <a:pt x="19" y="115"/>
                  </a:lnTo>
                  <a:lnTo>
                    <a:pt x="34" y="84"/>
                  </a:lnTo>
                  <a:lnTo>
                    <a:pt x="34" y="46"/>
                  </a:lnTo>
                  <a:lnTo>
                    <a:pt x="27" y="14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6800E0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127" name="Freeform 132"/>
            <p:cNvSpPr/>
            <p:nvPr/>
          </p:nvSpPr>
          <p:spPr>
            <a:xfrm>
              <a:off x="2551" y="1812"/>
              <a:ext cx="72" cy="84"/>
            </a:xfrm>
            <a:custGeom>
              <a:avLst/>
              <a:gdLst>
                <a:gd name="txL" fmla="*/ 0 w 144"/>
                <a:gd name="txT" fmla="*/ 0 h 170"/>
                <a:gd name="txR" fmla="*/ 144 w 144"/>
                <a:gd name="txB" fmla="*/ 170 h 170"/>
              </a:gdLst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0" y="0"/>
                </a:cxn>
              </a:cxnLst>
              <a:rect l="txL" t="txT" r="txR" b="txB"/>
              <a:pathLst>
                <a:path w="144" h="170">
                  <a:moveTo>
                    <a:pt x="0" y="0"/>
                  </a:moveTo>
                  <a:lnTo>
                    <a:pt x="27" y="7"/>
                  </a:lnTo>
                  <a:lnTo>
                    <a:pt x="54" y="18"/>
                  </a:lnTo>
                  <a:lnTo>
                    <a:pt x="81" y="33"/>
                  </a:lnTo>
                  <a:lnTo>
                    <a:pt x="104" y="50"/>
                  </a:lnTo>
                  <a:lnTo>
                    <a:pt x="123" y="71"/>
                  </a:lnTo>
                  <a:lnTo>
                    <a:pt x="137" y="92"/>
                  </a:lnTo>
                  <a:lnTo>
                    <a:pt x="144" y="117"/>
                  </a:lnTo>
                  <a:lnTo>
                    <a:pt x="142" y="141"/>
                  </a:lnTo>
                  <a:lnTo>
                    <a:pt x="134" y="159"/>
                  </a:lnTo>
                  <a:lnTo>
                    <a:pt x="121" y="168"/>
                  </a:lnTo>
                  <a:lnTo>
                    <a:pt x="107" y="170"/>
                  </a:lnTo>
                  <a:lnTo>
                    <a:pt x="94" y="164"/>
                  </a:lnTo>
                  <a:lnTo>
                    <a:pt x="80" y="152"/>
                  </a:lnTo>
                  <a:lnTo>
                    <a:pt x="69" y="136"/>
                  </a:lnTo>
                  <a:lnTo>
                    <a:pt x="64" y="118"/>
                  </a:lnTo>
                  <a:lnTo>
                    <a:pt x="65" y="97"/>
                  </a:lnTo>
                  <a:lnTo>
                    <a:pt x="65" y="80"/>
                  </a:lnTo>
                  <a:lnTo>
                    <a:pt x="59" y="63"/>
                  </a:lnTo>
                  <a:lnTo>
                    <a:pt x="49" y="46"/>
                  </a:lnTo>
                  <a:lnTo>
                    <a:pt x="36" y="31"/>
                  </a:lnTo>
                  <a:lnTo>
                    <a:pt x="23" y="19"/>
                  </a:lnTo>
                  <a:lnTo>
                    <a:pt x="12" y="10"/>
                  </a:lnTo>
                  <a:lnTo>
                    <a:pt x="4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800E0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128" name="Freeform 133"/>
            <p:cNvSpPr/>
            <p:nvPr/>
          </p:nvSpPr>
          <p:spPr>
            <a:xfrm>
              <a:off x="2558" y="1793"/>
              <a:ext cx="99" cy="51"/>
            </a:xfrm>
            <a:custGeom>
              <a:avLst/>
              <a:gdLst>
                <a:gd name="txL" fmla="*/ 0 w 199"/>
                <a:gd name="txT" fmla="*/ 0 h 103"/>
                <a:gd name="txR" fmla="*/ 199 w 199"/>
                <a:gd name="txB" fmla="*/ 103 h 103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txL" t="txT" r="txR" b="txB"/>
              <a:pathLst>
                <a:path w="199" h="103">
                  <a:moveTo>
                    <a:pt x="0" y="18"/>
                  </a:moveTo>
                  <a:lnTo>
                    <a:pt x="13" y="13"/>
                  </a:lnTo>
                  <a:lnTo>
                    <a:pt x="27" y="8"/>
                  </a:lnTo>
                  <a:lnTo>
                    <a:pt x="40" y="5"/>
                  </a:lnTo>
                  <a:lnTo>
                    <a:pt x="54" y="3"/>
                  </a:lnTo>
                  <a:lnTo>
                    <a:pt x="69" y="0"/>
                  </a:lnTo>
                  <a:lnTo>
                    <a:pt x="84" y="0"/>
                  </a:lnTo>
                  <a:lnTo>
                    <a:pt x="99" y="0"/>
                  </a:lnTo>
                  <a:lnTo>
                    <a:pt x="114" y="1"/>
                  </a:lnTo>
                  <a:lnTo>
                    <a:pt x="128" y="4"/>
                  </a:lnTo>
                  <a:lnTo>
                    <a:pt x="141" y="8"/>
                  </a:lnTo>
                  <a:lnTo>
                    <a:pt x="153" y="13"/>
                  </a:lnTo>
                  <a:lnTo>
                    <a:pt x="165" y="19"/>
                  </a:lnTo>
                  <a:lnTo>
                    <a:pt x="175" y="27"/>
                  </a:lnTo>
                  <a:lnTo>
                    <a:pt x="183" y="35"/>
                  </a:lnTo>
                  <a:lnTo>
                    <a:pt x="190" y="45"/>
                  </a:lnTo>
                  <a:lnTo>
                    <a:pt x="196" y="57"/>
                  </a:lnTo>
                  <a:lnTo>
                    <a:pt x="199" y="76"/>
                  </a:lnTo>
                  <a:lnTo>
                    <a:pt x="194" y="91"/>
                  </a:lnTo>
                  <a:lnTo>
                    <a:pt x="182" y="99"/>
                  </a:lnTo>
                  <a:lnTo>
                    <a:pt x="167" y="103"/>
                  </a:lnTo>
                  <a:lnTo>
                    <a:pt x="150" y="101"/>
                  </a:lnTo>
                  <a:lnTo>
                    <a:pt x="132" y="92"/>
                  </a:lnTo>
                  <a:lnTo>
                    <a:pt x="118" y="80"/>
                  </a:lnTo>
                  <a:lnTo>
                    <a:pt x="106" y="63"/>
                  </a:lnTo>
                  <a:lnTo>
                    <a:pt x="97" y="49"/>
                  </a:lnTo>
                  <a:lnTo>
                    <a:pt x="82" y="37"/>
                  </a:lnTo>
                  <a:lnTo>
                    <a:pt x="65" y="29"/>
                  </a:lnTo>
                  <a:lnTo>
                    <a:pt x="46" y="25"/>
                  </a:lnTo>
                  <a:lnTo>
                    <a:pt x="29" y="21"/>
                  </a:lnTo>
                  <a:lnTo>
                    <a:pt x="14" y="19"/>
                  </a:lnTo>
                  <a:lnTo>
                    <a:pt x="4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6800E0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129" name="Freeform 134"/>
            <p:cNvSpPr/>
            <p:nvPr/>
          </p:nvSpPr>
          <p:spPr>
            <a:xfrm>
              <a:off x="2631" y="2659"/>
              <a:ext cx="53" cy="98"/>
            </a:xfrm>
            <a:custGeom>
              <a:avLst/>
              <a:gdLst>
                <a:gd name="txL" fmla="*/ 0 w 107"/>
                <a:gd name="txT" fmla="*/ 0 h 195"/>
                <a:gd name="txR" fmla="*/ 107 w 107"/>
                <a:gd name="txB" fmla="*/ 195 h 195"/>
              </a:gdLst>
              <a:ahLst/>
              <a:cxnLst>
                <a:cxn ang="0">
                  <a:pos x="0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0"/>
                </a:cxn>
              </a:cxnLst>
              <a:rect l="txL" t="txT" r="txR" b="txB"/>
              <a:pathLst>
                <a:path w="107" h="195">
                  <a:moveTo>
                    <a:pt x="95" y="0"/>
                  </a:moveTo>
                  <a:lnTo>
                    <a:pt x="103" y="26"/>
                  </a:lnTo>
                  <a:lnTo>
                    <a:pt x="107" y="55"/>
                  </a:lnTo>
                  <a:lnTo>
                    <a:pt x="107" y="85"/>
                  </a:lnTo>
                  <a:lnTo>
                    <a:pt x="104" y="114"/>
                  </a:lnTo>
                  <a:lnTo>
                    <a:pt x="96" y="141"/>
                  </a:lnTo>
                  <a:lnTo>
                    <a:pt x="83" y="164"/>
                  </a:lnTo>
                  <a:lnTo>
                    <a:pt x="66" y="183"/>
                  </a:lnTo>
                  <a:lnTo>
                    <a:pt x="44" y="193"/>
                  </a:lnTo>
                  <a:lnTo>
                    <a:pt x="24" y="195"/>
                  </a:lnTo>
                  <a:lnTo>
                    <a:pt x="10" y="190"/>
                  </a:lnTo>
                  <a:lnTo>
                    <a:pt x="3" y="177"/>
                  </a:lnTo>
                  <a:lnTo>
                    <a:pt x="0" y="162"/>
                  </a:lnTo>
                  <a:lnTo>
                    <a:pt x="3" y="145"/>
                  </a:lnTo>
                  <a:lnTo>
                    <a:pt x="12" y="127"/>
                  </a:lnTo>
                  <a:lnTo>
                    <a:pt x="24" y="114"/>
                  </a:lnTo>
                  <a:lnTo>
                    <a:pt x="43" y="103"/>
                  </a:lnTo>
                  <a:lnTo>
                    <a:pt x="58" y="94"/>
                  </a:lnTo>
                  <a:lnTo>
                    <a:pt x="69" y="80"/>
                  </a:lnTo>
                  <a:lnTo>
                    <a:pt x="79" y="64"/>
                  </a:lnTo>
                  <a:lnTo>
                    <a:pt x="86" y="46"/>
                  </a:lnTo>
                  <a:lnTo>
                    <a:pt x="90" y="28"/>
                  </a:lnTo>
                  <a:lnTo>
                    <a:pt x="92" y="13"/>
                  </a:lnTo>
                  <a:lnTo>
                    <a:pt x="95" y="3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rgbClr val="6800E0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130" name="Freeform 135"/>
            <p:cNvSpPr/>
            <p:nvPr/>
          </p:nvSpPr>
          <p:spPr>
            <a:xfrm>
              <a:off x="2581" y="2656"/>
              <a:ext cx="91" cy="63"/>
            </a:xfrm>
            <a:custGeom>
              <a:avLst/>
              <a:gdLst>
                <a:gd name="txL" fmla="*/ 0 w 183"/>
                <a:gd name="txT" fmla="*/ 0 h 126"/>
                <a:gd name="txR" fmla="*/ 183 w 183"/>
                <a:gd name="txB" fmla="*/ 126 h 126"/>
              </a:gdLst>
              <a:ahLst/>
              <a:cxnLst>
                <a:cxn ang="0">
                  <a:pos x="0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0"/>
                </a:cxn>
              </a:cxnLst>
              <a:rect l="txL" t="txT" r="txR" b="txB"/>
              <a:pathLst>
                <a:path w="183" h="126">
                  <a:moveTo>
                    <a:pt x="183" y="0"/>
                  </a:moveTo>
                  <a:lnTo>
                    <a:pt x="173" y="25"/>
                  </a:lnTo>
                  <a:lnTo>
                    <a:pt x="159" y="51"/>
                  </a:lnTo>
                  <a:lnTo>
                    <a:pt x="141" y="74"/>
                  </a:lnTo>
                  <a:lnTo>
                    <a:pt x="120" y="94"/>
                  </a:lnTo>
                  <a:lnTo>
                    <a:pt x="97" y="111"/>
                  </a:lnTo>
                  <a:lnTo>
                    <a:pt x="73" y="122"/>
                  </a:lnTo>
                  <a:lnTo>
                    <a:pt x="48" y="126"/>
                  </a:lnTo>
                  <a:lnTo>
                    <a:pt x="24" y="120"/>
                  </a:lnTo>
                  <a:lnTo>
                    <a:pt x="7" y="109"/>
                  </a:lnTo>
                  <a:lnTo>
                    <a:pt x="0" y="96"/>
                  </a:lnTo>
                  <a:lnTo>
                    <a:pt x="1" y="82"/>
                  </a:lnTo>
                  <a:lnTo>
                    <a:pt x="8" y="69"/>
                  </a:lnTo>
                  <a:lnTo>
                    <a:pt x="22" y="58"/>
                  </a:lnTo>
                  <a:lnTo>
                    <a:pt x="39" y="50"/>
                  </a:lnTo>
                  <a:lnTo>
                    <a:pt x="58" y="46"/>
                  </a:lnTo>
                  <a:lnTo>
                    <a:pt x="78" y="50"/>
                  </a:lnTo>
                  <a:lnTo>
                    <a:pt x="96" y="52"/>
                  </a:lnTo>
                  <a:lnTo>
                    <a:pt x="113" y="48"/>
                  </a:lnTo>
                  <a:lnTo>
                    <a:pt x="130" y="40"/>
                  </a:lnTo>
                  <a:lnTo>
                    <a:pt x="148" y="30"/>
                  </a:lnTo>
                  <a:lnTo>
                    <a:pt x="161" y="20"/>
                  </a:lnTo>
                  <a:lnTo>
                    <a:pt x="173" y="10"/>
                  </a:lnTo>
                  <a:lnTo>
                    <a:pt x="181" y="2"/>
                  </a:lnTo>
                  <a:lnTo>
                    <a:pt x="183" y="0"/>
                  </a:lnTo>
                  <a:close/>
                </a:path>
              </a:pathLst>
            </a:custGeom>
            <a:solidFill>
              <a:srgbClr val="6800E0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131" name="Freeform 136"/>
            <p:cNvSpPr/>
            <p:nvPr/>
          </p:nvSpPr>
          <p:spPr>
            <a:xfrm>
              <a:off x="2681" y="2658"/>
              <a:ext cx="52" cy="98"/>
            </a:xfrm>
            <a:custGeom>
              <a:avLst/>
              <a:gdLst>
                <a:gd name="txL" fmla="*/ 0 w 102"/>
                <a:gd name="txT" fmla="*/ 0 h 197"/>
                <a:gd name="txR" fmla="*/ 102 w 102"/>
                <a:gd name="txB" fmla="*/ 197 h 197"/>
              </a:gdLst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0" y="0"/>
                </a:cxn>
              </a:cxnLst>
              <a:rect l="txL" t="txT" r="txR" b="txB"/>
              <a:pathLst>
                <a:path w="102" h="197">
                  <a:moveTo>
                    <a:pt x="0" y="0"/>
                  </a:moveTo>
                  <a:lnTo>
                    <a:pt x="23" y="14"/>
                  </a:lnTo>
                  <a:lnTo>
                    <a:pt x="46" y="33"/>
                  </a:lnTo>
                  <a:lnTo>
                    <a:pt x="66" y="54"/>
                  </a:lnTo>
                  <a:lnTo>
                    <a:pt x="83" y="77"/>
                  </a:lnTo>
                  <a:lnTo>
                    <a:pt x="95" y="103"/>
                  </a:lnTo>
                  <a:lnTo>
                    <a:pt x="102" y="128"/>
                  </a:lnTo>
                  <a:lnTo>
                    <a:pt x="102" y="153"/>
                  </a:lnTo>
                  <a:lnTo>
                    <a:pt x="93" y="177"/>
                  </a:lnTo>
                  <a:lnTo>
                    <a:pt x="79" y="191"/>
                  </a:lnTo>
                  <a:lnTo>
                    <a:pt x="65" y="197"/>
                  </a:lnTo>
                  <a:lnTo>
                    <a:pt x="51" y="194"/>
                  </a:lnTo>
                  <a:lnTo>
                    <a:pt x="39" y="183"/>
                  </a:lnTo>
                  <a:lnTo>
                    <a:pt x="30" y="170"/>
                  </a:lnTo>
                  <a:lnTo>
                    <a:pt x="25" y="151"/>
                  </a:lnTo>
                  <a:lnTo>
                    <a:pt x="25" y="132"/>
                  </a:lnTo>
                  <a:lnTo>
                    <a:pt x="32" y="112"/>
                  </a:lnTo>
                  <a:lnTo>
                    <a:pt x="37" y="96"/>
                  </a:lnTo>
                  <a:lnTo>
                    <a:pt x="35" y="77"/>
                  </a:lnTo>
                  <a:lnTo>
                    <a:pt x="31" y="59"/>
                  </a:lnTo>
                  <a:lnTo>
                    <a:pt x="24" y="41"/>
                  </a:lnTo>
                  <a:lnTo>
                    <a:pt x="16" y="24"/>
                  </a:lnTo>
                  <a:lnTo>
                    <a:pt x="8" y="12"/>
                  </a:lnTo>
                  <a:lnTo>
                    <a:pt x="2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800E0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132" name="Freeform 137"/>
            <p:cNvSpPr/>
            <p:nvPr/>
          </p:nvSpPr>
          <p:spPr>
            <a:xfrm>
              <a:off x="2684" y="2652"/>
              <a:ext cx="90" cy="64"/>
            </a:xfrm>
            <a:custGeom>
              <a:avLst/>
              <a:gdLst>
                <a:gd name="txL" fmla="*/ 0 w 180"/>
                <a:gd name="txT" fmla="*/ 0 h 129"/>
                <a:gd name="txR" fmla="*/ 180 w 180"/>
                <a:gd name="txB" fmla="*/ 129 h 129"/>
              </a:gdLst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0" y="0"/>
                </a:cxn>
              </a:cxnLst>
              <a:rect l="txL" t="txT" r="txR" b="txB"/>
              <a:pathLst>
                <a:path w="180" h="129">
                  <a:moveTo>
                    <a:pt x="0" y="2"/>
                  </a:moveTo>
                  <a:lnTo>
                    <a:pt x="28" y="0"/>
                  </a:lnTo>
                  <a:lnTo>
                    <a:pt x="57" y="1"/>
                  </a:lnTo>
                  <a:lnTo>
                    <a:pt x="87" y="7"/>
                  </a:lnTo>
                  <a:lnTo>
                    <a:pt x="114" y="16"/>
                  </a:lnTo>
                  <a:lnTo>
                    <a:pt x="140" y="30"/>
                  </a:lnTo>
                  <a:lnTo>
                    <a:pt x="159" y="46"/>
                  </a:lnTo>
                  <a:lnTo>
                    <a:pt x="173" y="67"/>
                  </a:lnTo>
                  <a:lnTo>
                    <a:pt x="180" y="91"/>
                  </a:lnTo>
                  <a:lnTo>
                    <a:pt x="178" y="110"/>
                  </a:lnTo>
                  <a:lnTo>
                    <a:pt x="170" y="123"/>
                  </a:lnTo>
                  <a:lnTo>
                    <a:pt x="156" y="129"/>
                  </a:lnTo>
                  <a:lnTo>
                    <a:pt x="141" y="128"/>
                  </a:lnTo>
                  <a:lnTo>
                    <a:pt x="125" y="121"/>
                  </a:lnTo>
                  <a:lnTo>
                    <a:pt x="110" y="109"/>
                  </a:lnTo>
                  <a:lnTo>
                    <a:pt x="98" y="93"/>
                  </a:lnTo>
                  <a:lnTo>
                    <a:pt x="93" y="73"/>
                  </a:lnTo>
                  <a:lnTo>
                    <a:pt x="87" y="57"/>
                  </a:lnTo>
                  <a:lnTo>
                    <a:pt x="75" y="44"/>
                  </a:lnTo>
                  <a:lnTo>
                    <a:pt x="60" y="31"/>
                  </a:lnTo>
                  <a:lnTo>
                    <a:pt x="44" y="20"/>
                  </a:lnTo>
                  <a:lnTo>
                    <a:pt x="28" y="12"/>
                  </a:lnTo>
                  <a:lnTo>
                    <a:pt x="14" y="7"/>
                  </a:lnTo>
                  <a:lnTo>
                    <a:pt x="4" y="3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6800E0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133" name="Freeform 138"/>
            <p:cNvSpPr/>
            <p:nvPr/>
          </p:nvSpPr>
          <p:spPr>
            <a:xfrm>
              <a:off x="2688" y="2614"/>
              <a:ext cx="103" cy="42"/>
            </a:xfrm>
            <a:custGeom>
              <a:avLst/>
              <a:gdLst>
                <a:gd name="txL" fmla="*/ 0 w 206"/>
                <a:gd name="txT" fmla="*/ 0 h 85"/>
                <a:gd name="txR" fmla="*/ 206 w 206"/>
                <a:gd name="txB" fmla="*/ 85 h 85"/>
              </a:gdLst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0" y="0"/>
                </a:cxn>
              </a:cxnLst>
              <a:rect l="txL" t="txT" r="txR" b="txB"/>
              <a:pathLst>
                <a:path w="206" h="85">
                  <a:moveTo>
                    <a:pt x="0" y="54"/>
                  </a:moveTo>
                  <a:lnTo>
                    <a:pt x="11" y="45"/>
                  </a:lnTo>
                  <a:lnTo>
                    <a:pt x="22" y="37"/>
                  </a:lnTo>
                  <a:lnTo>
                    <a:pt x="34" y="30"/>
                  </a:lnTo>
                  <a:lnTo>
                    <a:pt x="46" y="23"/>
                  </a:lnTo>
                  <a:lnTo>
                    <a:pt x="60" y="16"/>
                  </a:lnTo>
                  <a:lnTo>
                    <a:pt x="74" y="11"/>
                  </a:lnTo>
                  <a:lnTo>
                    <a:pt x="88" y="7"/>
                  </a:lnTo>
                  <a:lnTo>
                    <a:pt x="103" y="3"/>
                  </a:lnTo>
                  <a:lnTo>
                    <a:pt x="117" y="1"/>
                  </a:lnTo>
                  <a:lnTo>
                    <a:pt x="130" y="0"/>
                  </a:lnTo>
                  <a:lnTo>
                    <a:pt x="143" y="1"/>
                  </a:lnTo>
                  <a:lnTo>
                    <a:pt x="156" y="3"/>
                  </a:lnTo>
                  <a:lnTo>
                    <a:pt x="168" y="7"/>
                  </a:lnTo>
                  <a:lnTo>
                    <a:pt x="179" y="12"/>
                  </a:lnTo>
                  <a:lnTo>
                    <a:pt x="189" y="19"/>
                  </a:lnTo>
                  <a:lnTo>
                    <a:pt x="197" y="29"/>
                  </a:lnTo>
                  <a:lnTo>
                    <a:pt x="206" y="47"/>
                  </a:lnTo>
                  <a:lnTo>
                    <a:pt x="206" y="62"/>
                  </a:lnTo>
                  <a:lnTo>
                    <a:pt x="198" y="73"/>
                  </a:lnTo>
                  <a:lnTo>
                    <a:pt x="185" y="82"/>
                  </a:lnTo>
                  <a:lnTo>
                    <a:pt x="167" y="85"/>
                  </a:lnTo>
                  <a:lnTo>
                    <a:pt x="149" y="84"/>
                  </a:lnTo>
                  <a:lnTo>
                    <a:pt x="132" y="76"/>
                  </a:lnTo>
                  <a:lnTo>
                    <a:pt x="116" y="63"/>
                  </a:lnTo>
                  <a:lnTo>
                    <a:pt x="102" y="53"/>
                  </a:lnTo>
                  <a:lnTo>
                    <a:pt x="84" y="47"/>
                  </a:lnTo>
                  <a:lnTo>
                    <a:pt x="66" y="45"/>
                  </a:lnTo>
                  <a:lnTo>
                    <a:pt x="46" y="46"/>
                  </a:lnTo>
                  <a:lnTo>
                    <a:pt x="29" y="48"/>
                  </a:lnTo>
                  <a:lnTo>
                    <a:pt x="14" y="50"/>
                  </a:lnTo>
                  <a:lnTo>
                    <a:pt x="4" y="53"/>
                  </a:lnTo>
                  <a:lnTo>
                    <a:pt x="0" y="54"/>
                  </a:lnTo>
                  <a:close/>
                </a:path>
              </a:pathLst>
            </a:custGeom>
            <a:solidFill>
              <a:srgbClr val="6800E0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134" name="Freeform 139"/>
            <p:cNvSpPr/>
            <p:nvPr/>
          </p:nvSpPr>
          <p:spPr>
            <a:xfrm>
              <a:off x="2360" y="2408"/>
              <a:ext cx="74" cy="47"/>
            </a:xfrm>
            <a:custGeom>
              <a:avLst/>
              <a:gdLst>
                <a:gd name="txL" fmla="*/ 0 w 147"/>
                <a:gd name="txT" fmla="*/ 0 h 95"/>
                <a:gd name="txR" fmla="*/ 147 w 147"/>
                <a:gd name="txB" fmla="*/ 95 h 95"/>
              </a:gdLst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0" y="0"/>
                </a:cxn>
              </a:cxnLst>
              <a:rect l="txL" t="txT" r="txR" b="txB"/>
              <a:pathLst>
                <a:path w="147" h="95">
                  <a:moveTo>
                    <a:pt x="0" y="5"/>
                  </a:moveTo>
                  <a:lnTo>
                    <a:pt x="22" y="2"/>
                  </a:lnTo>
                  <a:lnTo>
                    <a:pt x="45" y="0"/>
                  </a:lnTo>
                  <a:lnTo>
                    <a:pt x="68" y="3"/>
                  </a:lnTo>
                  <a:lnTo>
                    <a:pt x="91" y="8"/>
                  </a:lnTo>
                  <a:lnTo>
                    <a:pt x="111" y="17"/>
                  </a:lnTo>
                  <a:lnTo>
                    <a:pt x="128" y="29"/>
                  </a:lnTo>
                  <a:lnTo>
                    <a:pt x="141" y="44"/>
                  </a:lnTo>
                  <a:lnTo>
                    <a:pt x="147" y="63"/>
                  </a:lnTo>
                  <a:lnTo>
                    <a:pt x="146" y="79"/>
                  </a:lnTo>
                  <a:lnTo>
                    <a:pt x="141" y="89"/>
                  </a:lnTo>
                  <a:lnTo>
                    <a:pt x="130" y="94"/>
                  </a:lnTo>
                  <a:lnTo>
                    <a:pt x="119" y="95"/>
                  </a:lnTo>
                  <a:lnTo>
                    <a:pt x="105" y="90"/>
                  </a:lnTo>
                  <a:lnTo>
                    <a:pt x="93" y="82"/>
                  </a:lnTo>
                  <a:lnTo>
                    <a:pt x="83" y="70"/>
                  </a:lnTo>
                  <a:lnTo>
                    <a:pt x="77" y="55"/>
                  </a:lnTo>
                  <a:lnTo>
                    <a:pt x="71" y="43"/>
                  </a:lnTo>
                  <a:lnTo>
                    <a:pt x="62" y="33"/>
                  </a:lnTo>
                  <a:lnTo>
                    <a:pt x="50" y="23"/>
                  </a:lnTo>
                  <a:lnTo>
                    <a:pt x="36" y="17"/>
                  </a:lnTo>
                  <a:lnTo>
                    <a:pt x="22" y="12"/>
                  </a:lnTo>
                  <a:lnTo>
                    <a:pt x="10" y="7"/>
                  </a:lnTo>
                  <a:lnTo>
                    <a:pt x="3" y="6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6800E0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135" name="Freeform 140"/>
            <p:cNvSpPr/>
            <p:nvPr/>
          </p:nvSpPr>
          <p:spPr>
            <a:xfrm>
              <a:off x="2357" y="2414"/>
              <a:ext cx="43" cy="77"/>
            </a:xfrm>
            <a:custGeom>
              <a:avLst/>
              <a:gdLst>
                <a:gd name="txL" fmla="*/ 0 w 87"/>
                <a:gd name="txT" fmla="*/ 0 h 154"/>
                <a:gd name="txR" fmla="*/ 87 w 87"/>
                <a:gd name="txB" fmla="*/ 154 h 154"/>
              </a:gdLst>
              <a:ahLst/>
              <a:cxnLst>
                <a:cxn ang="0">
                  <a:pos x="0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0"/>
                </a:cxn>
              </a:cxnLst>
              <a:rect l="txL" t="txT" r="txR" b="txB"/>
              <a:pathLst>
                <a:path w="87" h="154">
                  <a:moveTo>
                    <a:pt x="0" y="0"/>
                  </a:moveTo>
                  <a:lnTo>
                    <a:pt x="20" y="10"/>
                  </a:lnTo>
                  <a:lnTo>
                    <a:pt x="38" y="24"/>
                  </a:lnTo>
                  <a:lnTo>
                    <a:pt x="56" y="40"/>
                  </a:lnTo>
                  <a:lnTo>
                    <a:pt x="69" y="59"/>
                  </a:lnTo>
                  <a:lnTo>
                    <a:pt x="81" y="78"/>
                  </a:lnTo>
                  <a:lnTo>
                    <a:pt x="87" y="98"/>
                  </a:lnTo>
                  <a:lnTo>
                    <a:pt x="87" y="119"/>
                  </a:lnTo>
                  <a:lnTo>
                    <a:pt x="81" y="137"/>
                  </a:lnTo>
                  <a:lnTo>
                    <a:pt x="71" y="150"/>
                  </a:lnTo>
                  <a:lnTo>
                    <a:pt x="59" y="154"/>
                  </a:lnTo>
                  <a:lnTo>
                    <a:pt x="49" y="152"/>
                  </a:lnTo>
                  <a:lnTo>
                    <a:pt x="38" y="144"/>
                  </a:lnTo>
                  <a:lnTo>
                    <a:pt x="30" y="133"/>
                  </a:lnTo>
                  <a:lnTo>
                    <a:pt x="26" y="119"/>
                  </a:lnTo>
                  <a:lnTo>
                    <a:pt x="26" y="103"/>
                  </a:lnTo>
                  <a:lnTo>
                    <a:pt x="30" y="88"/>
                  </a:lnTo>
                  <a:lnTo>
                    <a:pt x="34" y="74"/>
                  </a:lnTo>
                  <a:lnTo>
                    <a:pt x="31" y="60"/>
                  </a:lnTo>
                  <a:lnTo>
                    <a:pt x="27" y="45"/>
                  </a:lnTo>
                  <a:lnTo>
                    <a:pt x="21" y="31"/>
                  </a:lnTo>
                  <a:lnTo>
                    <a:pt x="14" y="19"/>
                  </a:lnTo>
                  <a:lnTo>
                    <a:pt x="7" y="9"/>
                  </a:lnTo>
                  <a:lnTo>
                    <a:pt x="3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800E0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136" name="Freeform 141"/>
            <p:cNvSpPr/>
            <p:nvPr/>
          </p:nvSpPr>
          <p:spPr>
            <a:xfrm>
              <a:off x="2359" y="2373"/>
              <a:ext cx="81" cy="34"/>
            </a:xfrm>
            <a:custGeom>
              <a:avLst/>
              <a:gdLst>
                <a:gd name="txL" fmla="*/ 0 w 161"/>
                <a:gd name="txT" fmla="*/ 0 h 69"/>
                <a:gd name="txR" fmla="*/ 161 w 161"/>
                <a:gd name="txB" fmla="*/ 69 h 69"/>
              </a:gdLst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0" y="0"/>
                </a:cxn>
              </a:cxnLst>
              <a:rect l="txL" t="txT" r="txR" b="txB"/>
              <a:pathLst>
                <a:path w="161" h="69">
                  <a:moveTo>
                    <a:pt x="0" y="69"/>
                  </a:moveTo>
                  <a:lnTo>
                    <a:pt x="14" y="52"/>
                  </a:lnTo>
                  <a:lnTo>
                    <a:pt x="30" y="36"/>
                  </a:lnTo>
                  <a:lnTo>
                    <a:pt x="49" y="22"/>
                  </a:lnTo>
                  <a:lnTo>
                    <a:pt x="69" y="11"/>
                  </a:lnTo>
                  <a:lnTo>
                    <a:pt x="90" y="4"/>
                  </a:lnTo>
                  <a:lnTo>
                    <a:pt x="110" y="0"/>
                  </a:lnTo>
                  <a:lnTo>
                    <a:pt x="130" y="4"/>
                  </a:lnTo>
                  <a:lnTo>
                    <a:pt x="147" y="13"/>
                  </a:lnTo>
                  <a:lnTo>
                    <a:pt x="158" y="25"/>
                  </a:lnTo>
                  <a:lnTo>
                    <a:pt x="161" y="37"/>
                  </a:lnTo>
                  <a:lnTo>
                    <a:pt x="156" y="47"/>
                  </a:lnTo>
                  <a:lnTo>
                    <a:pt x="148" y="55"/>
                  </a:lnTo>
                  <a:lnTo>
                    <a:pt x="136" y="61"/>
                  </a:lnTo>
                  <a:lnTo>
                    <a:pt x="121" y="64"/>
                  </a:lnTo>
                  <a:lnTo>
                    <a:pt x="105" y="61"/>
                  </a:lnTo>
                  <a:lnTo>
                    <a:pt x="90" y="54"/>
                  </a:lnTo>
                  <a:lnTo>
                    <a:pt x="77" y="49"/>
                  </a:lnTo>
                  <a:lnTo>
                    <a:pt x="63" y="47"/>
                  </a:lnTo>
                  <a:lnTo>
                    <a:pt x="48" y="50"/>
                  </a:lnTo>
                  <a:lnTo>
                    <a:pt x="34" y="54"/>
                  </a:lnTo>
                  <a:lnTo>
                    <a:pt x="21" y="59"/>
                  </a:lnTo>
                  <a:lnTo>
                    <a:pt x="10" y="64"/>
                  </a:lnTo>
                  <a:lnTo>
                    <a:pt x="2" y="68"/>
                  </a:lnTo>
                  <a:lnTo>
                    <a:pt x="0" y="69"/>
                  </a:lnTo>
                  <a:close/>
                </a:path>
              </a:pathLst>
            </a:custGeom>
            <a:solidFill>
              <a:srgbClr val="6800E0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137" name="Freeform 142"/>
            <p:cNvSpPr/>
            <p:nvPr/>
          </p:nvSpPr>
          <p:spPr>
            <a:xfrm>
              <a:off x="2356" y="2338"/>
              <a:ext cx="57" cy="66"/>
            </a:xfrm>
            <a:custGeom>
              <a:avLst/>
              <a:gdLst>
                <a:gd name="txL" fmla="*/ 0 w 114"/>
                <a:gd name="txT" fmla="*/ 0 h 133"/>
                <a:gd name="txR" fmla="*/ 114 w 114"/>
                <a:gd name="txB" fmla="*/ 133 h 133"/>
              </a:gdLst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0" y="0"/>
                </a:cxn>
              </a:cxnLst>
              <a:rect l="txL" t="txT" r="txR" b="txB"/>
              <a:pathLst>
                <a:path w="114" h="133">
                  <a:moveTo>
                    <a:pt x="0" y="133"/>
                  </a:moveTo>
                  <a:lnTo>
                    <a:pt x="1" y="111"/>
                  </a:lnTo>
                  <a:lnTo>
                    <a:pt x="5" y="88"/>
                  </a:lnTo>
                  <a:lnTo>
                    <a:pt x="11" y="65"/>
                  </a:lnTo>
                  <a:lnTo>
                    <a:pt x="22" y="44"/>
                  </a:lnTo>
                  <a:lnTo>
                    <a:pt x="35" y="25"/>
                  </a:lnTo>
                  <a:lnTo>
                    <a:pt x="49" y="12"/>
                  </a:lnTo>
                  <a:lnTo>
                    <a:pt x="67" y="2"/>
                  </a:lnTo>
                  <a:lnTo>
                    <a:pt x="86" y="0"/>
                  </a:lnTo>
                  <a:lnTo>
                    <a:pt x="102" y="4"/>
                  </a:lnTo>
                  <a:lnTo>
                    <a:pt x="112" y="12"/>
                  </a:lnTo>
                  <a:lnTo>
                    <a:pt x="114" y="22"/>
                  </a:lnTo>
                  <a:lnTo>
                    <a:pt x="112" y="35"/>
                  </a:lnTo>
                  <a:lnTo>
                    <a:pt x="105" y="46"/>
                  </a:lnTo>
                  <a:lnTo>
                    <a:pt x="94" y="56"/>
                  </a:lnTo>
                  <a:lnTo>
                    <a:pt x="81" y="65"/>
                  </a:lnTo>
                  <a:lnTo>
                    <a:pt x="64" y="67"/>
                  </a:lnTo>
                  <a:lnTo>
                    <a:pt x="52" y="69"/>
                  </a:lnTo>
                  <a:lnTo>
                    <a:pt x="39" y="77"/>
                  </a:lnTo>
                  <a:lnTo>
                    <a:pt x="29" y="88"/>
                  </a:lnTo>
                  <a:lnTo>
                    <a:pt x="18" y="99"/>
                  </a:lnTo>
                  <a:lnTo>
                    <a:pt x="11" y="112"/>
                  </a:lnTo>
                  <a:lnTo>
                    <a:pt x="5" y="122"/>
                  </a:lnTo>
                  <a:lnTo>
                    <a:pt x="1" y="130"/>
                  </a:lnTo>
                  <a:lnTo>
                    <a:pt x="0" y="133"/>
                  </a:lnTo>
                  <a:close/>
                </a:path>
              </a:pathLst>
            </a:custGeom>
            <a:solidFill>
              <a:srgbClr val="6800E0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138" name="Freeform 143"/>
            <p:cNvSpPr/>
            <p:nvPr/>
          </p:nvSpPr>
          <p:spPr>
            <a:xfrm>
              <a:off x="2332" y="2318"/>
              <a:ext cx="35" cy="82"/>
            </a:xfrm>
            <a:custGeom>
              <a:avLst/>
              <a:gdLst>
                <a:gd name="txL" fmla="*/ 0 w 70"/>
                <a:gd name="txT" fmla="*/ 0 h 163"/>
                <a:gd name="txR" fmla="*/ 70 w 70"/>
                <a:gd name="txB" fmla="*/ 163 h 163"/>
              </a:gdLst>
              <a:ahLst/>
              <a:cxnLst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</a:cxnLst>
              <a:rect l="txL" t="txT" r="txR" b="txB"/>
              <a:pathLst>
                <a:path w="70" h="163">
                  <a:moveTo>
                    <a:pt x="30" y="163"/>
                  </a:moveTo>
                  <a:lnTo>
                    <a:pt x="18" y="145"/>
                  </a:lnTo>
                  <a:lnTo>
                    <a:pt x="9" y="124"/>
                  </a:lnTo>
                  <a:lnTo>
                    <a:pt x="3" y="101"/>
                  </a:lnTo>
                  <a:lnTo>
                    <a:pt x="0" y="78"/>
                  </a:lnTo>
                  <a:lnTo>
                    <a:pt x="0" y="56"/>
                  </a:lnTo>
                  <a:lnTo>
                    <a:pt x="4" y="36"/>
                  </a:lnTo>
                  <a:lnTo>
                    <a:pt x="13" y="18"/>
                  </a:lnTo>
                  <a:lnTo>
                    <a:pt x="28" y="6"/>
                  </a:lnTo>
                  <a:lnTo>
                    <a:pt x="43" y="0"/>
                  </a:lnTo>
                  <a:lnTo>
                    <a:pt x="56" y="2"/>
                  </a:lnTo>
                  <a:lnTo>
                    <a:pt x="64" y="9"/>
                  </a:lnTo>
                  <a:lnTo>
                    <a:pt x="70" y="21"/>
                  </a:lnTo>
                  <a:lnTo>
                    <a:pt x="70" y="34"/>
                  </a:lnTo>
                  <a:lnTo>
                    <a:pt x="68" y="48"/>
                  </a:lnTo>
                  <a:lnTo>
                    <a:pt x="59" y="62"/>
                  </a:lnTo>
                  <a:lnTo>
                    <a:pt x="48" y="74"/>
                  </a:lnTo>
                  <a:lnTo>
                    <a:pt x="33" y="97"/>
                  </a:lnTo>
                  <a:lnTo>
                    <a:pt x="27" y="127"/>
                  </a:lnTo>
                  <a:lnTo>
                    <a:pt x="28" y="152"/>
                  </a:lnTo>
                  <a:lnTo>
                    <a:pt x="30" y="163"/>
                  </a:lnTo>
                  <a:close/>
                </a:path>
              </a:pathLst>
            </a:custGeom>
            <a:solidFill>
              <a:srgbClr val="6800E0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139" name="Freeform 144"/>
            <p:cNvSpPr/>
            <p:nvPr/>
          </p:nvSpPr>
          <p:spPr>
            <a:xfrm>
              <a:off x="2376" y="1599"/>
              <a:ext cx="180" cy="174"/>
            </a:xfrm>
            <a:custGeom>
              <a:avLst/>
              <a:gdLst>
                <a:gd name="txL" fmla="*/ 0 w 361"/>
                <a:gd name="txT" fmla="*/ 0 h 348"/>
                <a:gd name="txR" fmla="*/ 361 w 361"/>
                <a:gd name="txB" fmla="*/ 348 h 348"/>
              </a:gdLst>
              <a:ahLst/>
              <a:cxnLst>
                <a:cxn ang="0">
                  <a:pos x="0" y="1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</a:cxnLst>
              <a:rect l="txL" t="txT" r="txR" b="txB"/>
              <a:pathLst>
                <a:path w="361" h="348">
                  <a:moveTo>
                    <a:pt x="8" y="6"/>
                  </a:moveTo>
                  <a:lnTo>
                    <a:pt x="0" y="1"/>
                  </a:lnTo>
                  <a:lnTo>
                    <a:pt x="0" y="0"/>
                  </a:lnTo>
                  <a:lnTo>
                    <a:pt x="8" y="0"/>
                  </a:lnTo>
                  <a:lnTo>
                    <a:pt x="23" y="4"/>
                  </a:lnTo>
                  <a:lnTo>
                    <a:pt x="44" y="8"/>
                  </a:lnTo>
                  <a:lnTo>
                    <a:pt x="69" y="16"/>
                  </a:lnTo>
                  <a:lnTo>
                    <a:pt x="98" y="27"/>
                  </a:lnTo>
                  <a:lnTo>
                    <a:pt x="129" y="39"/>
                  </a:lnTo>
                  <a:lnTo>
                    <a:pt x="162" y="55"/>
                  </a:lnTo>
                  <a:lnTo>
                    <a:pt x="196" y="74"/>
                  </a:lnTo>
                  <a:lnTo>
                    <a:pt x="229" y="96"/>
                  </a:lnTo>
                  <a:lnTo>
                    <a:pt x="262" y="120"/>
                  </a:lnTo>
                  <a:lnTo>
                    <a:pt x="291" y="146"/>
                  </a:lnTo>
                  <a:lnTo>
                    <a:pt x="317" y="178"/>
                  </a:lnTo>
                  <a:lnTo>
                    <a:pt x="340" y="210"/>
                  </a:lnTo>
                  <a:lnTo>
                    <a:pt x="356" y="247"/>
                  </a:lnTo>
                  <a:lnTo>
                    <a:pt x="361" y="267"/>
                  </a:lnTo>
                  <a:lnTo>
                    <a:pt x="358" y="287"/>
                  </a:lnTo>
                  <a:lnTo>
                    <a:pt x="354" y="304"/>
                  </a:lnTo>
                  <a:lnTo>
                    <a:pt x="346" y="319"/>
                  </a:lnTo>
                  <a:lnTo>
                    <a:pt x="336" y="331"/>
                  </a:lnTo>
                  <a:lnTo>
                    <a:pt x="328" y="340"/>
                  </a:lnTo>
                  <a:lnTo>
                    <a:pt x="323" y="346"/>
                  </a:lnTo>
                  <a:lnTo>
                    <a:pt x="320" y="348"/>
                  </a:lnTo>
                  <a:lnTo>
                    <a:pt x="321" y="346"/>
                  </a:lnTo>
                  <a:lnTo>
                    <a:pt x="326" y="341"/>
                  </a:lnTo>
                  <a:lnTo>
                    <a:pt x="331" y="332"/>
                  </a:lnTo>
                  <a:lnTo>
                    <a:pt x="336" y="320"/>
                  </a:lnTo>
                  <a:lnTo>
                    <a:pt x="340" y="305"/>
                  </a:lnTo>
                  <a:lnTo>
                    <a:pt x="342" y="287"/>
                  </a:lnTo>
                  <a:lnTo>
                    <a:pt x="341" y="267"/>
                  </a:lnTo>
                  <a:lnTo>
                    <a:pt x="336" y="244"/>
                  </a:lnTo>
                  <a:lnTo>
                    <a:pt x="326" y="220"/>
                  </a:lnTo>
                  <a:lnTo>
                    <a:pt x="309" y="194"/>
                  </a:lnTo>
                  <a:lnTo>
                    <a:pt x="283" y="165"/>
                  </a:lnTo>
                  <a:lnTo>
                    <a:pt x="250" y="136"/>
                  </a:lnTo>
                  <a:lnTo>
                    <a:pt x="207" y="105"/>
                  </a:lnTo>
                  <a:lnTo>
                    <a:pt x="153" y="73"/>
                  </a:lnTo>
                  <a:lnTo>
                    <a:pt x="88" y="39"/>
                  </a:lnTo>
                  <a:lnTo>
                    <a:pt x="8" y="6"/>
                  </a:lnTo>
                  <a:close/>
                </a:path>
              </a:pathLst>
            </a:custGeom>
            <a:solidFill>
              <a:srgbClr val="6800E0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140" name="Freeform 145"/>
            <p:cNvSpPr/>
            <p:nvPr/>
          </p:nvSpPr>
          <p:spPr>
            <a:xfrm>
              <a:off x="2332" y="2439"/>
              <a:ext cx="63" cy="171"/>
            </a:xfrm>
            <a:custGeom>
              <a:avLst/>
              <a:gdLst>
                <a:gd name="txL" fmla="*/ 0 w 126"/>
                <a:gd name="txT" fmla="*/ 0 h 343"/>
                <a:gd name="txR" fmla="*/ 126 w 126"/>
                <a:gd name="txB" fmla="*/ 343 h 343"/>
              </a:gdLst>
              <a:ahLst/>
              <a:cxnLst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</a:cxnLst>
              <a:rect l="txL" t="txT" r="txR" b="txB"/>
              <a:pathLst>
                <a:path w="126" h="343">
                  <a:moveTo>
                    <a:pt x="25" y="0"/>
                  </a:moveTo>
                  <a:lnTo>
                    <a:pt x="10" y="30"/>
                  </a:lnTo>
                  <a:lnTo>
                    <a:pt x="2" y="71"/>
                  </a:lnTo>
                  <a:lnTo>
                    <a:pt x="0" y="121"/>
                  </a:lnTo>
                  <a:lnTo>
                    <a:pt x="5" y="175"/>
                  </a:lnTo>
                  <a:lnTo>
                    <a:pt x="19" y="228"/>
                  </a:lnTo>
                  <a:lnTo>
                    <a:pt x="43" y="276"/>
                  </a:lnTo>
                  <a:lnTo>
                    <a:pt x="79" y="316"/>
                  </a:lnTo>
                  <a:lnTo>
                    <a:pt x="126" y="343"/>
                  </a:lnTo>
                  <a:lnTo>
                    <a:pt x="123" y="341"/>
                  </a:lnTo>
                  <a:lnTo>
                    <a:pt x="115" y="332"/>
                  </a:lnTo>
                  <a:lnTo>
                    <a:pt x="102" y="321"/>
                  </a:lnTo>
                  <a:lnTo>
                    <a:pt x="87" y="306"/>
                  </a:lnTo>
                  <a:lnTo>
                    <a:pt x="71" y="288"/>
                  </a:lnTo>
                  <a:lnTo>
                    <a:pt x="55" y="267"/>
                  </a:lnTo>
                  <a:lnTo>
                    <a:pt x="41" y="245"/>
                  </a:lnTo>
                  <a:lnTo>
                    <a:pt x="30" y="221"/>
                  </a:lnTo>
                  <a:lnTo>
                    <a:pt x="19" y="183"/>
                  </a:lnTo>
                  <a:lnTo>
                    <a:pt x="13" y="145"/>
                  </a:lnTo>
                  <a:lnTo>
                    <a:pt x="12" y="108"/>
                  </a:lnTo>
                  <a:lnTo>
                    <a:pt x="13" y="73"/>
                  </a:lnTo>
                  <a:lnTo>
                    <a:pt x="17" y="43"/>
                  </a:lnTo>
                  <a:lnTo>
                    <a:pt x="20" y="20"/>
                  </a:lnTo>
                  <a:lnTo>
                    <a:pt x="24" y="5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6800E0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141" name="Freeform 146"/>
            <p:cNvSpPr/>
            <p:nvPr/>
          </p:nvSpPr>
          <p:spPr>
            <a:xfrm>
              <a:off x="2684" y="2480"/>
              <a:ext cx="165" cy="80"/>
            </a:xfrm>
            <a:custGeom>
              <a:avLst/>
              <a:gdLst>
                <a:gd name="txL" fmla="*/ 0 w 332"/>
                <a:gd name="txT" fmla="*/ 0 h 160"/>
                <a:gd name="txR" fmla="*/ 332 w 332"/>
                <a:gd name="txB" fmla="*/ 160 h 160"/>
              </a:gdLst>
              <a:ahLst/>
              <a:cxnLst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</a:cxnLst>
              <a:rect l="txL" t="txT" r="txR" b="txB"/>
              <a:pathLst>
                <a:path w="332" h="160">
                  <a:moveTo>
                    <a:pt x="332" y="160"/>
                  </a:moveTo>
                  <a:lnTo>
                    <a:pt x="326" y="146"/>
                  </a:lnTo>
                  <a:lnTo>
                    <a:pt x="318" y="130"/>
                  </a:lnTo>
                  <a:lnTo>
                    <a:pt x="305" y="114"/>
                  </a:lnTo>
                  <a:lnTo>
                    <a:pt x="290" y="96"/>
                  </a:lnTo>
                  <a:lnTo>
                    <a:pt x="273" y="79"/>
                  </a:lnTo>
                  <a:lnTo>
                    <a:pt x="254" y="63"/>
                  </a:lnTo>
                  <a:lnTo>
                    <a:pt x="232" y="48"/>
                  </a:lnTo>
                  <a:lnTo>
                    <a:pt x="208" y="34"/>
                  </a:lnTo>
                  <a:lnTo>
                    <a:pt x="183" y="21"/>
                  </a:lnTo>
                  <a:lnTo>
                    <a:pt x="158" y="11"/>
                  </a:lnTo>
                  <a:lnTo>
                    <a:pt x="132" y="4"/>
                  </a:lnTo>
                  <a:lnTo>
                    <a:pt x="104" y="0"/>
                  </a:lnTo>
                  <a:lnTo>
                    <a:pt x="77" y="0"/>
                  </a:lnTo>
                  <a:lnTo>
                    <a:pt x="51" y="2"/>
                  </a:lnTo>
                  <a:lnTo>
                    <a:pt x="26" y="10"/>
                  </a:lnTo>
                  <a:lnTo>
                    <a:pt x="0" y="23"/>
                  </a:lnTo>
                  <a:lnTo>
                    <a:pt x="5" y="21"/>
                  </a:lnTo>
                  <a:lnTo>
                    <a:pt x="15" y="19"/>
                  </a:lnTo>
                  <a:lnTo>
                    <a:pt x="33" y="17"/>
                  </a:lnTo>
                  <a:lnTo>
                    <a:pt x="54" y="15"/>
                  </a:lnTo>
                  <a:lnTo>
                    <a:pt x="79" y="13"/>
                  </a:lnTo>
                  <a:lnTo>
                    <a:pt x="105" y="15"/>
                  </a:lnTo>
                  <a:lnTo>
                    <a:pt x="132" y="18"/>
                  </a:lnTo>
                  <a:lnTo>
                    <a:pt x="157" y="24"/>
                  </a:lnTo>
                  <a:lnTo>
                    <a:pt x="194" y="39"/>
                  </a:lnTo>
                  <a:lnTo>
                    <a:pt x="226" y="59"/>
                  </a:lnTo>
                  <a:lnTo>
                    <a:pt x="256" y="81"/>
                  </a:lnTo>
                  <a:lnTo>
                    <a:pt x="282" y="104"/>
                  </a:lnTo>
                  <a:lnTo>
                    <a:pt x="303" y="125"/>
                  </a:lnTo>
                  <a:lnTo>
                    <a:pt x="318" y="144"/>
                  </a:lnTo>
                  <a:lnTo>
                    <a:pt x="329" y="155"/>
                  </a:lnTo>
                  <a:lnTo>
                    <a:pt x="332" y="160"/>
                  </a:lnTo>
                  <a:close/>
                </a:path>
              </a:pathLst>
            </a:custGeom>
            <a:solidFill>
              <a:srgbClr val="6800E0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142" name="Freeform 147"/>
            <p:cNvSpPr/>
            <p:nvPr/>
          </p:nvSpPr>
          <p:spPr>
            <a:xfrm>
              <a:off x="2464" y="1984"/>
              <a:ext cx="186" cy="670"/>
            </a:xfrm>
            <a:custGeom>
              <a:avLst/>
              <a:gdLst>
                <a:gd name="txL" fmla="*/ 0 w 373"/>
                <a:gd name="txT" fmla="*/ 0 h 1340"/>
                <a:gd name="txR" fmla="*/ 373 w 373"/>
                <a:gd name="txB" fmla="*/ 1340 h 1340"/>
              </a:gdLst>
              <a:ahLst/>
              <a:cxnLst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</a:cxnLst>
              <a:rect l="txL" t="txT" r="txR" b="txB"/>
              <a:pathLst>
                <a:path w="373" h="1340">
                  <a:moveTo>
                    <a:pt x="373" y="1336"/>
                  </a:moveTo>
                  <a:lnTo>
                    <a:pt x="330" y="1333"/>
                  </a:lnTo>
                  <a:lnTo>
                    <a:pt x="286" y="1329"/>
                  </a:lnTo>
                  <a:lnTo>
                    <a:pt x="242" y="1323"/>
                  </a:lnTo>
                  <a:lnTo>
                    <a:pt x="201" y="1315"/>
                  </a:lnTo>
                  <a:lnTo>
                    <a:pt x="162" y="1304"/>
                  </a:lnTo>
                  <a:lnTo>
                    <a:pt x="127" y="1287"/>
                  </a:lnTo>
                  <a:lnTo>
                    <a:pt x="96" y="1268"/>
                  </a:lnTo>
                  <a:lnTo>
                    <a:pt x="72" y="1242"/>
                  </a:lnTo>
                  <a:lnTo>
                    <a:pt x="53" y="1211"/>
                  </a:lnTo>
                  <a:lnTo>
                    <a:pt x="43" y="1175"/>
                  </a:lnTo>
                  <a:lnTo>
                    <a:pt x="42" y="1130"/>
                  </a:lnTo>
                  <a:lnTo>
                    <a:pt x="50" y="1077"/>
                  </a:lnTo>
                  <a:lnTo>
                    <a:pt x="68" y="1017"/>
                  </a:lnTo>
                  <a:lnTo>
                    <a:pt x="99" y="946"/>
                  </a:lnTo>
                  <a:lnTo>
                    <a:pt x="142" y="867"/>
                  </a:lnTo>
                  <a:lnTo>
                    <a:pt x="200" y="777"/>
                  </a:lnTo>
                  <a:lnTo>
                    <a:pt x="248" y="700"/>
                  </a:lnTo>
                  <a:lnTo>
                    <a:pt x="287" y="626"/>
                  </a:lnTo>
                  <a:lnTo>
                    <a:pt x="318" y="556"/>
                  </a:lnTo>
                  <a:lnTo>
                    <a:pt x="341" y="489"/>
                  </a:lnTo>
                  <a:lnTo>
                    <a:pt x="357" y="426"/>
                  </a:lnTo>
                  <a:lnTo>
                    <a:pt x="365" y="366"/>
                  </a:lnTo>
                  <a:lnTo>
                    <a:pt x="368" y="310"/>
                  </a:lnTo>
                  <a:lnTo>
                    <a:pt x="364" y="258"/>
                  </a:lnTo>
                  <a:lnTo>
                    <a:pt x="355" y="210"/>
                  </a:lnTo>
                  <a:lnTo>
                    <a:pt x="341" y="167"/>
                  </a:lnTo>
                  <a:lnTo>
                    <a:pt x="323" y="129"/>
                  </a:lnTo>
                  <a:lnTo>
                    <a:pt x="301" y="94"/>
                  </a:lnTo>
                  <a:lnTo>
                    <a:pt x="276" y="65"/>
                  </a:lnTo>
                  <a:lnTo>
                    <a:pt x="248" y="41"/>
                  </a:lnTo>
                  <a:lnTo>
                    <a:pt x="218" y="22"/>
                  </a:lnTo>
                  <a:lnTo>
                    <a:pt x="186" y="8"/>
                  </a:lnTo>
                  <a:lnTo>
                    <a:pt x="162" y="2"/>
                  </a:lnTo>
                  <a:lnTo>
                    <a:pt x="140" y="0"/>
                  </a:lnTo>
                  <a:lnTo>
                    <a:pt x="119" y="2"/>
                  </a:lnTo>
                  <a:lnTo>
                    <a:pt x="101" y="7"/>
                  </a:lnTo>
                  <a:lnTo>
                    <a:pt x="84" y="15"/>
                  </a:lnTo>
                  <a:lnTo>
                    <a:pt x="69" y="25"/>
                  </a:lnTo>
                  <a:lnTo>
                    <a:pt x="56" y="35"/>
                  </a:lnTo>
                  <a:lnTo>
                    <a:pt x="43" y="48"/>
                  </a:lnTo>
                  <a:lnTo>
                    <a:pt x="33" y="62"/>
                  </a:lnTo>
                  <a:lnTo>
                    <a:pt x="25" y="75"/>
                  </a:lnTo>
                  <a:lnTo>
                    <a:pt x="16" y="87"/>
                  </a:lnTo>
                  <a:lnTo>
                    <a:pt x="11" y="99"/>
                  </a:lnTo>
                  <a:lnTo>
                    <a:pt x="6" y="108"/>
                  </a:lnTo>
                  <a:lnTo>
                    <a:pt x="3" y="116"/>
                  </a:lnTo>
                  <a:lnTo>
                    <a:pt x="1" y="121"/>
                  </a:lnTo>
                  <a:lnTo>
                    <a:pt x="0" y="123"/>
                  </a:lnTo>
                  <a:lnTo>
                    <a:pt x="1" y="122"/>
                  </a:lnTo>
                  <a:lnTo>
                    <a:pt x="4" y="117"/>
                  </a:lnTo>
                  <a:lnTo>
                    <a:pt x="8" y="111"/>
                  </a:lnTo>
                  <a:lnTo>
                    <a:pt x="15" y="103"/>
                  </a:lnTo>
                  <a:lnTo>
                    <a:pt x="23" y="94"/>
                  </a:lnTo>
                  <a:lnTo>
                    <a:pt x="33" y="85"/>
                  </a:lnTo>
                  <a:lnTo>
                    <a:pt x="44" y="75"/>
                  </a:lnTo>
                  <a:lnTo>
                    <a:pt x="56" y="64"/>
                  </a:lnTo>
                  <a:lnTo>
                    <a:pt x="69" y="54"/>
                  </a:lnTo>
                  <a:lnTo>
                    <a:pt x="84" y="45"/>
                  </a:lnTo>
                  <a:lnTo>
                    <a:pt x="99" y="37"/>
                  </a:lnTo>
                  <a:lnTo>
                    <a:pt x="115" y="31"/>
                  </a:lnTo>
                  <a:lnTo>
                    <a:pt x="133" y="27"/>
                  </a:lnTo>
                  <a:lnTo>
                    <a:pt x="151" y="26"/>
                  </a:lnTo>
                  <a:lnTo>
                    <a:pt x="170" y="27"/>
                  </a:lnTo>
                  <a:lnTo>
                    <a:pt x="189" y="33"/>
                  </a:lnTo>
                  <a:lnTo>
                    <a:pt x="210" y="42"/>
                  </a:lnTo>
                  <a:lnTo>
                    <a:pt x="232" y="55"/>
                  </a:lnTo>
                  <a:lnTo>
                    <a:pt x="253" y="72"/>
                  </a:lnTo>
                  <a:lnTo>
                    <a:pt x="273" y="92"/>
                  </a:lnTo>
                  <a:lnTo>
                    <a:pt x="293" y="114"/>
                  </a:lnTo>
                  <a:lnTo>
                    <a:pt x="311" y="140"/>
                  </a:lnTo>
                  <a:lnTo>
                    <a:pt x="327" y="169"/>
                  </a:lnTo>
                  <a:lnTo>
                    <a:pt x="340" y="200"/>
                  </a:lnTo>
                  <a:lnTo>
                    <a:pt x="350" y="236"/>
                  </a:lnTo>
                  <a:lnTo>
                    <a:pt x="357" y="273"/>
                  </a:lnTo>
                  <a:lnTo>
                    <a:pt x="361" y="313"/>
                  </a:lnTo>
                  <a:lnTo>
                    <a:pt x="360" y="357"/>
                  </a:lnTo>
                  <a:lnTo>
                    <a:pt x="353" y="402"/>
                  </a:lnTo>
                  <a:lnTo>
                    <a:pt x="340" y="450"/>
                  </a:lnTo>
                  <a:lnTo>
                    <a:pt x="322" y="501"/>
                  </a:lnTo>
                  <a:lnTo>
                    <a:pt x="297" y="554"/>
                  </a:lnTo>
                  <a:lnTo>
                    <a:pt x="268" y="610"/>
                  </a:lnTo>
                  <a:lnTo>
                    <a:pt x="236" y="663"/>
                  </a:lnTo>
                  <a:lnTo>
                    <a:pt x="205" y="715"/>
                  </a:lnTo>
                  <a:lnTo>
                    <a:pt x="175" y="764"/>
                  </a:lnTo>
                  <a:lnTo>
                    <a:pt x="145" y="813"/>
                  </a:lnTo>
                  <a:lnTo>
                    <a:pt x="118" y="858"/>
                  </a:lnTo>
                  <a:lnTo>
                    <a:pt x="92" y="902"/>
                  </a:lnTo>
                  <a:lnTo>
                    <a:pt x="68" y="944"/>
                  </a:lnTo>
                  <a:lnTo>
                    <a:pt x="49" y="984"/>
                  </a:lnTo>
                  <a:lnTo>
                    <a:pt x="31" y="1022"/>
                  </a:lnTo>
                  <a:lnTo>
                    <a:pt x="19" y="1060"/>
                  </a:lnTo>
                  <a:lnTo>
                    <a:pt x="11" y="1095"/>
                  </a:lnTo>
                  <a:lnTo>
                    <a:pt x="7" y="1130"/>
                  </a:lnTo>
                  <a:lnTo>
                    <a:pt x="11" y="1162"/>
                  </a:lnTo>
                  <a:lnTo>
                    <a:pt x="19" y="1193"/>
                  </a:lnTo>
                  <a:lnTo>
                    <a:pt x="35" y="1223"/>
                  </a:lnTo>
                  <a:lnTo>
                    <a:pt x="56" y="1249"/>
                  </a:lnTo>
                  <a:lnTo>
                    <a:pt x="79" y="1271"/>
                  </a:lnTo>
                  <a:lnTo>
                    <a:pt x="104" y="1290"/>
                  </a:lnTo>
                  <a:lnTo>
                    <a:pt x="130" y="1305"/>
                  </a:lnTo>
                  <a:lnTo>
                    <a:pt x="158" y="1317"/>
                  </a:lnTo>
                  <a:lnTo>
                    <a:pt x="187" y="1325"/>
                  </a:lnTo>
                  <a:lnTo>
                    <a:pt x="215" y="1332"/>
                  </a:lnTo>
                  <a:lnTo>
                    <a:pt x="242" y="1337"/>
                  </a:lnTo>
                  <a:lnTo>
                    <a:pt x="269" y="1339"/>
                  </a:lnTo>
                  <a:lnTo>
                    <a:pt x="293" y="1340"/>
                  </a:lnTo>
                  <a:lnTo>
                    <a:pt x="316" y="1340"/>
                  </a:lnTo>
                  <a:lnTo>
                    <a:pt x="334" y="1339"/>
                  </a:lnTo>
                  <a:lnTo>
                    <a:pt x="350" y="1338"/>
                  </a:lnTo>
                  <a:lnTo>
                    <a:pt x="363" y="1337"/>
                  </a:lnTo>
                  <a:lnTo>
                    <a:pt x="371" y="1336"/>
                  </a:lnTo>
                  <a:lnTo>
                    <a:pt x="373" y="1336"/>
                  </a:lnTo>
                  <a:close/>
                </a:path>
              </a:pathLst>
            </a:custGeom>
            <a:solidFill>
              <a:srgbClr val="6800E0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143" name="Freeform 148"/>
            <p:cNvSpPr/>
            <p:nvPr/>
          </p:nvSpPr>
          <p:spPr>
            <a:xfrm>
              <a:off x="2886" y="2685"/>
              <a:ext cx="55" cy="62"/>
            </a:xfrm>
            <a:custGeom>
              <a:avLst/>
              <a:gdLst>
                <a:gd name="txL" fmla="*/ 0 w 110"/>
                <a:gd name="txT" fmla="*/ 0 h 123"/>
                <a:gd name="txR" fmla="*/ 110 w 110"/>
                <a:gd name="txB" fmla="*/ 123 h 123"/>
              </a:gdLst>
              <a:ahLst/>
              <a:cxnLst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</a:cxnLst>
              <a:rect l="txL" t="txT" r="txR" b="txB"/>
              <a:pathLst>
                <a:path w="110" h="123">
                  <a:moveTo>
                    <a:pt x="99" y="62"/>
                  </a:moveTo>
                  <a:lnTo>
                    <a:pt x="105" y="56"/>
                  </a:lnTo>
                  <a:lnTo>
                    <a:pt x="110" y="48"/>
                  </a:lnTo>
                  <a:lnTo>
                    <a:pt x="110" y="39"/>
                  </a:lnTo>
                  <a:lnTo>
                    <a:pt x="108" y="31"/>
                  </a:lnTo>
                  <a:lnTo>
                    <a:pt x="102" y="25"/>
                  </a:lnTo>
                  <a:lnTo>
                    <a:pt x="94" y="21"/>
                  </a:lnTo>
                  <a:lnTo>
                    <a:pt x="86" y="20"/>
                  </a:lnTo>
                  <a:lnTo>
                    <a:pt x="77" y="23"/>
                  </a:lnTo>
                  <a:lnTo>
                    <a:pt x="74" y="13"/>
                  </a:lnTo>
                  <a:lnTo>
                    <a:pt x="70" y="6"/>
                  </a:lnTo>
                  <a:lnTo>
                    <a:pt x="63" y="2"/>
                  </a:lnTo>
                  <a:lnTo>
                    <a:pt x="55" y="0"/>
                  </a:lnTo>
                  <a:lnTo>
                    <a:pt x="48" y="2"/>
                  </a:lnTo>
                  <a:lnTo>
                    <a:pt x="41" y="6"/>
                  </a:lnTo>
                  <a:lnTo>
                    <a:pt x="36" y="13"/>
                  </a:lnTo>
                  <a:lnTo>
                    <a:pt x="34" y="23"/>
                  </a:lnTo>
                  <a:lnTo>
                    <a:pt x="25" y="20"/>
                  </a:lnTo>
                  <a:lnTo>
                    <a:pt x="17" y="20"/>
                  </a:lnTo>
                  <a:lnTo>
                    <a:pt x="9" y="24"/>
                  </a:lnTo>
                  <a:lnTo>
                    <a:pt x="3" y="31"/>
                  </a:lnTo>
                  <a:lnTo>
                    <a:pt x="1" y="39"/>
                  </a:lnTo>
                  <a:lnTo>
                    <a:pt x="1" y="47"/>
                  </a:lnTo>
                  <a:lnTo>
                    <a:pt x="4" y="55"/>
                  </a:lnTo>
                  <a:lnTo>
                    <a:pt x="11" y="61"/>
                  </a:lnTo>
                  <a:lnTo>
                    <a:pt x="4" y="66"/>
                  </a:lnTo>
                  <a:lnTo>
                    <a:pt x="0" y="74"/>
                  </a:lnTo>
                  <a:lnTo>
                    <a:pt x="0" y="84"/>
                  </a:lnTo>
                  <a:lnTo>
                    <a:pt x="2" y="92"/>
                  </a:lnTo>
                  <a:lnTo>
                    <a:pt x="8" y="97"/>
                  </a:lnTo>
                  <a:lnTo>
                    <a:pt x="16" y="101"/>
                  </a:lnTo>
                  <a:lnTo>
                    <a:pt x="24" y="102"/>
                  </a:lnTo>
                  <a:lnTo>
                    <a:pt x="33" y="100"/>
                  </a:lnTo>
                  <a:lnTo>
                    <a:pt x="35" y="109"/>
                  </a:lnTo>
                  <a:lnTo>
                    <a:pt x="40" y="116"/>
                  </a:lnTo>
                  <a:lnTo>
                    <a:pt x="46" y="121"/>
                  </a:lnTo>
                  <a:lnTo>
                    <a:pt x="54" y="123"/>
                  </a:lnTo>
                  <a:lnTo>
                    <a:pt x="62" y="121"/>
                  </a:lnTo>
                  <a:lnTo>
                    <a:pt x="69" y="116"/>
                  </a:lnTo>
                  <a:lnTo>
                    <a:pt x="73" y="109"/>
                  </a:lnTo>
                  <a:lnTo>
                    <a:pt x="76" y="101"/>
                  </a:lnTo>
                  <a:lnTo>
                    <a:pt x="85" y="103"/>
                  </a:lnTo>
                  <a:lnTo>
                    <a:pt x="93" y="102"/>
                  </a:lnTo>
                  <a:lnTo>
                    <a:pt x="101" y="99"/>
                  </a:lnTo>
                  <a:lnTo>
                    <a:pt x="107" y="93"/>
                  </a:lnTo>
                  <a:lnTo>
                    <a:pt x="109" y="85"/>
                  </a:lnTo>
                  <a:lnTo>
                    <a:pt x="109" y="77"/>
                  </a:lnTo>
                  <a:lnTo>
                    <a:pt x="105" y="69"/>
                  </a:lnTo>
                  <a:lnTo>
                    <a:pt x="99" y="62"/>
                  </a:lnTo>
                  <a:close/>
                </a:path>
              </a:pathLst>
            </a:custGeom>
            <a:solidFill>
              <a:srgbClr val="6800E0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144" name="Freeform 149"/>
            <p:cNvSpPr/>
            <p:nvPr/>
          </p:nvSpPr>
          <p:spPr>
            <a:xfrm>
              <a:off x="2905" y="2708"/>
              <a:ext cx="16" cy="16"/>
            </a:xfrm>
            <a:custGeom>
              <a:avLst/>
              <a:gdLst>
                <a:gd name="txL" fmla="*/ 0 w 31"/>
                <a:gd name="txT" fmla="*/ 0 h 33"/>
                <a:gd name="txR" fmla="*/ 31 w 31"/>
                <a:gd name="txB" fmla="*/ 33 h 33"/>
              </a:gdLst>
              <a:ahLst/>
              <a:cxnLst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</a:cxnLst>
              <a:rect l="txL" t="txT" r="txR" b="txB"/>
              <a:pathLst>
                <a:path w="31" h="33">
                  <a:moveTo>
                    <a:pt x="15" y="33"/>
                  </a:moveTo>
                  <a:lnTo>
                    <a:pt x="9" y="32"/>
                  </a:lnTo>
                  <a:lnTo>
                    <a:pt x="4" y="28"/>
                  </a:lnTo>
                  <a:lnTo>
                    <a:pt x="1" y="24"/>
                  </a:lnTo>
                  <a:lnTo>
                    <a:pt x="0" y="17"/>
                  </a:lnTo>
                  <a:lnTo>
                    <a:pt x="1" y="10"/>
                  </a:lnTo>
                  <a:lnTo>
                    <a:pt x="4" y="5"/>
                  </a:lnTo>
                  <a:lnTo>
                    <a:pt x="9" y="2"/>
                  </a:lnTo>
                  <a:lnTo>
                    <a:pt x="15" y="0"/>
                  </a:lnTo>
                  <a:lnTo>
                    <a:pt x="22" y="2"/>
                  </a:lnTo>
                  <a:lnTo>
                    <a:pt x="26" y="5"/>
                  </a:lnTo>
                  <a:lnTo>
                    <a:pt x="30" y="10"/>
                  </a:lnTo>
                  <a:lnTo>
                    <a:pt x="31" y="17"/>
                  </a:lnTo>
                  <a:lnTo>
                    <a:pt x="30" y="24"/>
                  </a:lnTo>
                  <a:lnTo>
                    <a:pt x="26" y="28"/>
                  </a:lnTo>
                  <a:lnTo>
                    <a:pt x="22" y="32"/>
                  </a:lnTo>
                  <a:lnTo>
                    <a:pt x="15" y="33"/>
                  </a:lnTo>
                  <a:close/>
                </a:path>
              </a:pathLst>
            </a:custGeom>
            <a:solidFill>
              <a:srgbClr val="FFFF93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145" name="Freeform 150"/>
            <p:cNvSpPr/>
            <p:nvPr/>
          </p:nvSpPr>
          <p:spPr>
            <a:xfrm>
              <a:off x="2366" y="2699"/>
              <a:ext cx="56" cy="61"/>
            </a:xfrm>
            <a:custGeom>
              <a:avLst/>
              <a:gdLst>
                <a:gd name="txL" fmla="*/ 0 w 111"/>
                <a:gd name="txT" fmla="*/ 0 h 122"/>
                <a:gd name="txR" fmla="*/ 111 w 111"/>
                <a:gd name="txB" fmla="*/ 122 h 122"/>
              </a:gdLst>
              <a:ahLst/>
              <a:cxnLst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</a:cxnLst>
              <a:rect l="txL" t="txT" r="txR" b="txB"/>
              <a:pathLst>
                <a:path w="111" h="122">
                  <a:moveTo>
                    <a:pt x="101" y="61"/>
                  </a:moveTo>
                  <a:lnTo>
                    <a:pt x="108" y="55"/>
                  </a:lnTo>
                  <a:lnTo>
                    <a:pt x="111" y="47"/>
                  </a:lnTo>
                  <a:lnTo>
                    <a:pt x="111" y="39"/>
                  </a:lnTo>
                  <a:lnTo>
                    <a:pt x="109" y="31"/>
                  </a:lnTo>
                  <a:lnTo>
                    <a:pt x="103" y="24"/>
                  </a:lnTo>
                  <a:lnTo>
                    <a:pt x="96" y="21"/>
                  </a:lnTo>
                  <a:lnTo>
                    <a:pt x="88" y="20"/>
                  </a:lnTo>
                  <a:lnTo>
                    <a:pt x="79" y="22"/>
                  </a:lnTo>
                  <a:lnTo>
                    <a:pt x="77" y="13"/>
                  </a:lnTo>
                  <a:lnTo>
                    <a:pt x="71" y="6"/>
                  </a:lnTo>
                  <a:lnTo>
                    <a:pt x="64" y="1"/>
                  </a:lnTo>
                  <a:lnTo>
                    <a:pt x="56" y="0"/>
                  </a:lnTo>
                  <a:lnTo>
                    <a:pt x="48" y="1"/>
                  </a:lnTo>
                  <a:lnTo>
                    <a:pt x="41" y="6"/>
                  </a:lnTo>
                  <a:lnTo>
                    <a:pt x="36" y="13"/>
                  </a:lnTo>
                  <a:lnTo>
                    <a:pt x="34" y="22"/>
                  </a:lnTo>
                  <a:lnTo>
                    <a:pt x="25" y="20"/>
                  </a:lnTo>
                  <a:lnTo>
                    <a:pt x="17" y="20"/>
                  </a:lnTo>
                  <a:lnTo>
                    <a:pt x="9" y="23"/>
                  </a:lnTo>
                  <a:lnTo>
                    <a:pt x="3" y="30"/>
                  </a:lnTo>
                  <a:lnTo>
                    <a:pt x="1" y="38"/>
                  </a:lnTo>
                  <a:lnTo>
                    <a:pt x="1" y="46"/>
                  </a:lnTo>
                  <a:lnTo>
                    <a:pt x="4" y="54"/>
                  </a:lnTo>
                  <a:lnTo>
                    <a:pt x="11" y="60"/>
                  </a:lnTo>
                  <a:lnTo>
                    <a:pt x="4" y="66"/>
                  </a:lnTo>
                  <a:lnTo>
                    <a:pt x="1" y="74"/>
                  </a:lnTo>
                  <a:lnTo>
                    <a:pt x="0" y="83"/>
                  </a:lnTo>
                  <a:lnTo>
                    <a:pt x="2" y="91"/>
                  </a:lnTo>
                  <a:lnTo>
                    <a:pt x="8" y="98"/>
                  </a:lnTo>
                  <a:lnTo>
                    <a:pt x="16" y="102"/>
                  </a:lnTo>
                  <a:lnTo>
                    <a:pt x="24" y="102"/>
                  </a:lnTo>
                  <a:lnTo>
                    <a:pt x="33" y="99"/>
                  </a:lnTo>
                  <a:lnTo>
                    <a:pt x="35" y="108"/>
                  </a:lnTo>
                  <a:lnTo>
                    <a:pt x="40" y="115"/>
                  </a:lnTo>
                  <a:lnTo>
                    <a:pt x="47" y="120"/>
                  </a:lnTo>
                  <a:lnTo>
                    <a:pt x="55" y="122"/>
                  </a:lnTo>
                  <a:lnTo>
                    <a:pt x="63" y="120"/>
                  </a:lnTo>
                  <a:lnTo>
                    <a:pt x="70" y="115"/>
                  </a:lnTo>
                  <a:lnTo>
                    <a:pt x="76" y="108"/>
                  </a:lnTo>
                  <a:lnTo>
                    <a:pt x="78" y="100"/>
                  </a:lnTo>
                  <a:lnTo>
                    <a:pt x="87" y="103"/>
                  </a:lnTo>
                  <a:lnTo>
                    <a:pt x="95" y="102"/>
                  </a:lnTo>
                  <a:lnTo>
                    <a:pt x="103" y="98"/>
                  </a:lnTo>
                  <a:lnTo>
                    <a:pt x="109" y="92"/>
                  </a:lnTo>
                  <a:lnTo>
                    <a:pt x="111" y="84"/>
                  </a:lnTo>
                  <a:lnTo>
                    <a:pt x="110" y="76"/>
                  </a:lnTo>
                  <a:lnTo>
                    <a:pt x="107" y="68"/>
                  </a:lnTo>
                  <a:lnTo>
                    <a:pt x="101" y="61"/>
                  </a:lnTo>
                  <a:close/>
                </a:path>
              </a:pathLst>
            </a:custGeom>
            <a:solidFill>
              <a:srgbClr val="6800E0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146" name="Freeform 151"/>
            <p:cNvSpPr/>
            <p:nvPr/>
          </p:nvSpPr>
          <p:spPr>
            <a:xfrm>
              <a:off x="2385" y="2721"/>
              <a:ext cx="16" cy="16"/>
            </a:xfrm>
            <a:custGeom>
              <a:avLst/>
              <a:gdLst>
                <a:gd name="txL" fmla="*/ 0 w 32"/>
                <a:gd name="txT" fmla="*/ 0 h 32"/>
                <a:gd name="txR" fmla="*/ 32 w 32"/>
                <a:gd name="txB" fmla="*/ 32 h 32"/>
              </a:gdLst>
              <a:ahLst/>
              <a:cxnLst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</a:cxnLst>
              <a:rect l="txL" t="txT" r="txR" b="txB"/>
              <a:pathLst>
                <a:path w="32" h="32">
                  <a:moveTo>
                    <a:pt x="16" y="32"/>
                  </a:moveTo>
                  <a:lnTo>
                    <a:pt x="9" y="31"/>
                  </a:lnTo>
                  <a:lnTo>
                    <a:pt x="4" y="28"/>
                  </a:lnTo>
                  <a:lnTo>
                    <a:pt x="1" y="23"/>
                  </a:lnTo>
                  <a:lnTo>
                    <a:pt x="0" y="16"/>
                  </a:lnTo>
                  <a:lnTo>
                    <a:pt x="1" y="9"/>
                  </a:lnTo>
                  <a:lnTo>
                    <a:pt x="4" y="5"/>
                  </a:lnTo>
                  <a:lnTo>
                    <a:pt x="9" y="1"/>
                  </a:lnTo>
                  <a:lnTo>
                    <a:pt x="16" y="0"/>
                  </a:lnTo>
                  <a:lnTo>
                    <a:pt x="23" y="1"/>
                  </a:lnTo>
                  <a:lnTo>
                    <a:pt x="27" y="5"/>
                  </a:lnTo>
                  <a:lnTo>
                    <a:pt x="31" y="9"/>
                  </a:lnTo>
                  <a:lnTo>
                    <a:pt x="32" y="16"/>
                  </a:lnTo>
                  <a:lnTo>
                    <a:pt x="31" y="23"/>
                  </a:lnTo>
                  <a:lnTo>
                    <a:pt x="27" y="28"/>
                  </a:lnTo>
                  <a:lnTo>
                    <a:pt x="23" y="31"/>
                  </a:lnTo>
                  <a:lnTo>
                    <a:pt x="16" y="32"/>
                  </a:lnTo>
                  <a:close/>
                </a:path>
              </a:pathLst>
            </a:custGeom>
            <a:solidFill>
              <a:srgbClr val="FFFF93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147" name="Freeform 152"/>
            <p:cNvSpPr/>
            <p:nvPr/>
          </p:nvSpPr>
          <p:spPr>
            <a:xfrm>
              <a:off x="2400" y="1686"/>
              <a:ext cx="68" cy="74"/>
            </a:xfrm>
            <a:custGeom>
              <a:avLst/>
              <a:gdLst>
                <a:gd name="txL" fmla="*/ 0 w 136"/>
                <a:gd name="txT" fmla="*/ 0 h 149"/>
                <a:gd name="txR" fmla="*/ 136 w 136"/>
                <a:gd name="txB" fmla="*/ 149 h 149"/>
              </a:gdLst>
              <a:ahLst/>
              <a:cxnLst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</a:cxnLst>
              <a:rect l="txL" t="txT" r="txR" b="txB"/>
              <a:pathLst>
                <a:path w="136" h="149">
                  <a:moveTo>
                    <a:pt x="123" y="75"/>
                  </a:moveTo>
                  <a:lnTo>
                    <a:pt x="131" y="67"/>
                  </a:lnTo>
                  <a:lnTo>
                    <a:pt x="135" y="58"/>
                  </a:lnTo>
                  <a:lnTo>
                    <a:pt x="136" y="47"/>
                  </a:lnTo>
                  <a:lnTo>
                    <a:pt x="133" y="38"/>
                  </a:lnTo>
                  <a:lnTo>
                    <a:pt x="129" y="34"/>
                  </a:lnTo>
                  <a:lnTo>
                    <a:pt x="126" y="30"/>
                  </a:lnTo>
                  <a:lnTo>
                    <a:pt x="121" y="28"/>
                  </a:lnTo>
                  <a:lnTo>
                    <a:pt x="117" y="26"/>
                  </a:lnTo>
                  <a:lnTo>
                    <a:pt x="112" y="26"/>
                  </a:lnTo>
                  <a:lnTo>
                    <a:pt x="106" y="26"/>
                  </a:lnTo>
                  <a:lnTo>
                    <a:pt x="102" y="26"/>
                  </a:lnTo>
                  <a:lnTo>
                    <a:pt x="96" y="28"/>
                  </a:lnTo>
                  <a:lnTo>
                    <a:pt x="94" y="18"/>
                  </a:lnTo>
                  <a:lnTo>
                    <a:pt x="88" y="8"/>
                  </a:lnTo>
                  <a:lnTo>
                    <a:pt x="79" y="3"/>
                  </a:lnTo>
                  <a:lnTo>
                    <a:pt x="68" y="0"/>
                  </a:lnTo>
                  <a:lnTo>
                    <a:pt x="58" y="3"/>
                  </a:lnTo>
                  <a:lnTo>
                    <a:pt x="50" y="8"/>
                  </a:lnTo>
                  <a:lnTo>
                    <a:pt x="44" y="16"/>
                  </a:lnTo>
                  <a:lnTo>
                    <a:pt x="42" y="27"/>
                  </a:lnTo>
                  <a:lnTo>
                    <a:pt x="36" y="24"/>
                  </a:lnTo>
                  <a:lnTo>
                    <a:pt x="30" y="24"/>
                  </a:lnTo>
                  <a:lnTo>
                    <a:pt x="25" y="24"/>
                  </a:lnTo>
                  <a:lnTo>
                    <a:pt x="20" y="24"/>
                  </a:lnTo>
                  <a:lnTo>
                    <a:pt x="15" y="27"/>
                  </a:lnTo>
                  <a:lnTo>
                    <a:pt x="11" y="29"/>
                  </a:lnTo>
                  <a:lnTo>
                    <a:pt x="7" y="32"/>
                  </a:lnTo>
                  <a:lnTo>
                    <a:pt x="4" y="37"/>
                  </a:lnTo>
                  <a:lnTo>
                    <a:pt x="0" y="46"/>
                  </a:lnTo>
                  <a:lnTo>
                    <a:pt x="2" y="57"/>
                  </a:lnTo>
                  <a:lnTo>
                    <a:pt x="6" y="66"/>
                  </a:lnTo>
                  <a:lnTo>
                    <a:pt x="13" y="74"/>
                  </a:lnTo>
                  <a:lnTo>
                    <a:pt x="5" y="81"/>
                  </a:lnTo>
                  <a:lnTo>
                    <a:pt x="0" y="90"/>
                  </a:lnTo>
                  <a:lnTo>
                    <a:pt x="0" y="100"/>
                  </a:lnTo>
                  <a:lnTo>
                    <a:pt x="4" y="111"/>
                  </a:lnTo>
                  <a:lnTo>
                    <a:pt x="7" y="115"/>
                  </a:lnTo>
                  <a:lnTo>
                    <a:pt x="11" y="119"/>
                  </a:lnTo>
                  <a:lnTo>
                    <a:pt x="14" y="121"/>
                  </a:lnTo>
                  <a:lnTo>
                    <a:pt x="19" y="122"/>
                  </a:lnTo>
                  <a:lnTo>
                    <a:pt x="25" y="123"/>
                  </a:lnTo>
                  <a:lnTo>
                    <a:pt x="29" y="123"/>
                  </a:lnTo>
                  <a:lnTo>
                    <a:pt x="34" y="122"/>
                  </a:lnTo>
                  <a:lnTo>
                    <a:pt x="40" y="121"/>
                  </a:lnTo>
                  <a:lnTo>
                    <a:pt x="42" y="132"/>
                  </a:lnTo>
                  <a:lnTo>
                    <a:pt x="49" y="141"/>
                  </a:lnTo>
                  <a:lnTo>
                    <a:pt x="57" y="147"/>
                  </a:lnTo>
                  <a:lnTo>
                    <a:pt x="67" y="149"/>
                  </a:lnTo>
                  <a:lnTo>
                    <a:pt x="78" y="147"/>
                  </a:lnTo>
                  <a:lnTo>
                    <a:pt x="86" y="141"/>
                  </a:lnTo>
                  <a:lnTo>
                    <a:pt x="91" y="133"/>
                  </a:lnTo>
                  <a:lnTo>
                    <a:pt x="94" y="122"/>
                  </a:lnTo>
                  <a:lnTo>
                    <a:pt x="100" y="123"/>
                  </a:lnTo>
                  <a:lnTo>
                    <a:pt x="105" y="125"/>
                  </a:lnTo>
                  <a:lnTo>
                    <a:pt x="111" y="125"/>
                  </a:lnTo>
                  <a:lnTo>
                    <a:pt x="116" y="123"/>
                  </a:lnTo>
                  <a:lnTo>
                    <a:pt x="120" y="122"/>
                  </a:lnTo>
                  <a:lnTo>
                    <a:pt x="125" y="120"/>
                  </a:lnTo>
                  <a:lnTo>
                    <a:pt x="128" y="117"/>
                  </a:lnTo>
                  <a:lnTo>
                    <a:pt x="132" y="112"/>
                  </a:lnTo>
                  <a:lnTo>
                    <a:pt x="135" y="103"/>
                  </a:lnTo>
                  <a:lnTo>
                    <a:pt x="134" y="92"/>
                  </a:lnTo>
                  <a:lnTo>
                    <a:pt x="129" y="83"/>
                  </a:lnTo>
                  <a:lnTo>
                    <a:pt x="123" y="75"/>
                  </a:lnTo>
                  <a:close/>
                </a:path>
              </a:pathLst>
            </a:custGeom>
            <a:solidFill>
              <a:srgbClr val="6800E0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148" name="Freeform 153"/>
            <p:cNvSpPr/>
            <p:nvPr/>
          </p:nvSpPr>
          <p:spPr>
            <a:xfrm>
              <a:off x="2423" y="1713"/>
              <a:ext cx="20" cy="20"/>
            </a:xfrm>
            <a:custGeom>
              <a:avLst/>
              <a:gdLst>
                <a:gd name="txL" fmla="*/ 0 w 39"/>
                <a:gd name="txT" fmla="*/ 0 h 40"/>
                <a:gd name="txR" fmla="*/ 39 w 39"/>
                <a:gd name="txB" fmla="*/ 40 h 40"/>
              </a:gdLst>
              <a:ahLst/>
              <a:cxnLst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</a:cxnLst>
              <a:rect l="txL" t="txT" r="txR" b="txB"/>
              <a:pathLst>
                <a:path w="39" h="40">
                  <a:moveTo>
                    <a:pt x="19" y="40"/>
                  </a:moveTo>
                  <a:lnTo>
                    <a:pt x="11" y="38"/>
                  </a:lnTo>
                  <a:lnTo>
                    <a:pt x="5" y="34"/>
                  </a:lnTo>
                  <a:lnTo>
                    <a:pt x="1" y="27"/>
                  </a:lnTo>
                  <a:lnTo>
                    <a:pt x="0" y="20"/>
                  </a:lnTo>
                  <a:lnTo>
                    <a:pt x="1" y="12"/>
                  </a:lnTo>
                  <a:lnTo>
                    <a:pt x="5" y="6"/>
                  </a:lnTo>
                  <a:lnTo>
                    <a:pt x="11" y="2"/>
                  </a:lnTo>
                  <a:lnTo>
                    <a:pt x="19" y="0"/>
                  </a:lnTo>
                  <a:lnTo>
                    <a:pt x="26" y="2"/>
                  </a:lnTo>
                  <a:lnTo>
                    <a:pt x="33" y="6"/>
                  </a:lnTo>
                  <a:lnTo>
                    <a:pt x="38" y="12"/>
                  </a:lnTo>
                  <a:lnTo>
                    <a:pt x="39" y="20"/>
                  </a:lnTo>
                  <a:lnTo>
                    <a:pt x="38" y="27"/>
                  </a:lnTo>
                  <a:lnTo>
                    <a:pt x="33" y="34"/>
                  </a:lnTo>
                  <a:lnTo>
                    <a:pt x="26" y="38"/>
                  </a:lnTo>
                  <a:lnTo>
                    <a:pt x="19" y="40"/>
                  </a:lnTo>
                  <a:close/>
                </a:path>
              </a:pathLst>
            </a:custGeom>
            <a:solidFill>
              <a:srgbClr val="FFFF93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149" name="Freeform 154"/>
            <p:cNvSpPr/>
            <p:nvPr/>
          </p:nvSpPr>
          <p:spPr>
            <a:xfrm>
              <a:off x="3282" y="2529"/>
              <a:ext cx="64" cy="90"/>
            </a:xfrm>
            <a:custGeom>
              <a:avLst/>
              <a:gdLst>
                <a:gd name="txL" fmla="*/ 0 w 129"/>
                <a:gd name="txT" fmla="*/ 0 h 181"/>
                <a:gd name="txR" fmla="*/ 129 w 129"/>
                <a:gd name="txB" fmla="*/ 181 h 181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txL" t="txT" r="txR" b="txB"/>
              <a:pathLst>
                <a:path w="129" h="181">
                  <a:moveTo>
                    <a:pt x="0" y="181"/>
                  </a:moveTo>
                  <a:lnTo>
                    <a:pt x="25" y="172"/>
                  </a:lnTo>
                  <a:lnTo>
                    <a:pt x="52" y="158"/>
                  </a:lnTo>
                  <a:lnTo>
                    <a:pt x="76" y="141"/>
                  </a:lnTo>
                  <a:lnTo>
                    <a:pt x="97" y="120"/>
                  </a:lnTo>
                  <a:lnTo>
                    <a:pt x="114" y="98"/>
                  </a:lnTo>
                  <a:lnTo>
                    <a:pt x="124" y="74"/>
                  </a:lnTo>
                  <a:lnTo>
                    <a:pt x="129" y="50"/>
                  </a:lnTo>
                  <a:lnTo>
                    <a:pt x="124" y="26"/>
                  </a:lnTo>
                  <a:lnTo>
                    <a:pt x="114" y="8"/>
                  </a:lnTo>
                  <a:lnTo>
                    <a:pt x="100" y="0"/>
                  </a:lnTo>
                  <a:lnTo>
                    <a:pt x="86" y="1"/>
                  </a:lnTo>
                  <a:lnTo>
                    <a:pt x="72" y="8"/>
                  </a:lnTo>
                  <a:lnTo>
                    <a:pt x="61" y="21"/>
                  </a:lnTo>
                  <a:lnTo>
                    <a:pt x="53" y="38"/>
                  </a:lnTo>
                  <a:lnTo>
                    <a:pt x="49" y="58"/>
                  </a:lnTo>
                  <a:lnTo>
                    <a:pt x="52" y="79"/>
                  </a:lnTo>
                  <a:lnTo>
                    <a:pt x="54" y="95"/>
                  </a:lnTo>
                  <a:lnTo>
                    <a:pt x="49" y="113"/>
                  </a:lnTo>
                  <a:lnTo>
                    <a:pt x="41" y="129"/>
                  </a:lnTo>
                  <a:lnTo>
                    <a:pt x="31" y="145"/>
                  </a:lnTo>
                  <a:lnTo>
                    <a:pt x="19" y="160"/>
                  </a:lnTo>
                  <a:lnTo>
                    <a:pt x="10" y="171"/>
                  </a:lnTo>
                  <a:lnTo>
                    <a:pt x="2" y="179"/>
                  </a:lnTo>
                  <a:lnTo>
                    <a:pt x="0" y="181"/>
                  </a:lnTo>
                  <a:close/>
                </a:path>
              </a:pathLst>
            </a:custGeom>
            <a:solidFill>
              <a:srgbClr val="6800E0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150" name="Freeform 155"/>
            <p:cNvSpPr/>
            <p:nvPr/>
          </p:nvSpPr>
          <p:spPr>
            <a:xfrm>
              <a:off x="3251" y="2513"/>
              <a:ext cx="45" cy="103"/>
            </a:xfrm>
            <a:custGeom>
              <a:avLst/>
              <a:gdLst>
                <a:gd name="txL" fmla="*/ 0 w 90"/>
                <a:gd name="txT" fmla="*/ 0 h 206"/>
                <a:gd name="txR" fmla="*/ 90 w 90"/>
                <a:gd name="txB" fmla="*/ 206 h 206"/>
              </a:gdLst>
              <a:ahLst/>
              <a:cxnLst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</a:cxnLst>
              <a:rect l="txL" t="txT" r="txR" b="txB"/>
              <a:pathLst>
                <a:path w="90" h="206">
                  <a:moveTo>
                    <a:pt x="50" y="206"/>
                  </a:moveTo>
                  <a:lnTo>
                    <a:pt x="65" y="183"/>
                  </a:lnTo>
                  <a:lnTo>
                    <a:pt x="77" y="157"/>
                  </a:lnTo>
                  <a:lnTo>
                    <a:pt x="85" y="128"/>
                  </a:lnTo>
                  <a:lnTo>
                    <a:pt x="90" y="99"/>
                  </a:lnTo>
                  <a:lnTo>
                    <a:pt x="88" y="70"/>
                  </a:lnTo>
                  <a:lnTo>
                    <a:pt x="83" y="45"/>
                  </a:lnTo>
                  <a:lnTo>
                    <a:pt x="70" y="23"/>
                  </a:lnTo>
                  <a:lnTo>
                    <a:pt x="52" y="7"/>
                  </a:lnTo>
                  <a:lnTo>
                    <a:pt x="33" y="0"/>
                  </a:lnTo>
                  <a:lnTo>
                    <a:pt x="18" y="2"/>
                  </a:lnTo>
                  <a:lnTo>
                    <a:pt x="7" y="12"/>
                  </a:lnTo>
                  <a:lnTo>
                    <a:pt x="1" y="26"/>
                  </a:lnTo>
                  <a:lnTo>
                    <a:pt x="0" y="43"/>
                  </a:lnTo>
                  <a:lnTo>
                    <a:pt x="3" y="61"/>
                  </a:lnTo>
                  <a:lnTo>
                    <a:pt x="12" y="80"/>
                  </a:lnTo>
                  <a:lnTo>
                    <a:pt x="27" y="93"/>
                  </a:lnTo>
                  <a:lnTo>
                    <a:pt x="39" y="106"/>
                  </a:lnTo>
                  <a:lnTo>
                    <a:pt x="47" y="122"/>
                  </a:lnTo>
                  <a:lnTo>
                    <a:pt x="52" y="141"/>
                  </a:lnTo>
                  <a:lnTo>
                    <a:pt x="53" y="159"/>
                  </a:lnTo>
                  <a:lnTo>
                    <a:pt x="53" y="178"/>
                  </a:lnTo>
                  <a:lnTo>
                    <a:pt x="53" y="193"/>
                  </a:lnTo>
                  <a:lnTo>
                    <a:pt x="50" y="203"/>
                  </a:lnTo>
                  <a:lnTo>
                    <a:pt x="50" y="206"/>
                  </a:lnTo>
                  <a:close/>
                </a:path>
              </a:pathLst>
            </a:custGeom>
            <a:solidFill>
              <a:srgbClr val="6800E0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151" name="Freeform 156"/>
            <p:cNvSpPr/>
            <p:nvPr/>
          </p:nvSpPr>
          <p:spPr>
            <a:xfrm>
              <a:off x="3283" y="2583"/>
              <a:ext cx="100" cy="50"/>
            </a:xfrm>
            <a:custGeom>
              <a:avLst/>
              <a:gdLst>
                <a:gd name="txL" fmla="*/ 0 w 201"/>
                <a:gd name="txT" fmla="*/ 0 h 99"/>
                <a:gd name="txR" fmla="*/ 201 w 201"/>
                <a:gd name="txB" fmla="*/ 99 h 99"/>
              </a:gdLst>
              <a:ahLst/>
              <a:cxnLst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</a:cxnLst>
              <a:rect l="txL" t="txT" r="txR" b="txB"/>
              <a:pathLst>
                <a:path w="201" h="99">
                  <a:moveTo>
                    <a:pt x="0" y="78"/>
                  </a:moveTo>
                  <a:lnTo>
                    <a:pt x="13" y="84"/>
                  </a:lnTo>
                  <a:lnTo>
                    <a:pt x="26" y="88"/>
                  </a:lnTo>
                  <a:lnTo>
                    <a:pt x="39" y="92"/>
                  </a:lnTo>
                  <a:lnTo>
                    <a:pt x="53" y="95"/>
                  </a:lnTo>
                  <a:lnTo>
                    <a:pt x="68" y="98"/>
                  </a:lnTo>
                  <a:lnTo>
                    <a:pt x="83" y="99"/>
                  </a:lnTo>
                  <a:lnTo>
                    <a:pt x="98" y="99"/>
                  </a:lnTo>
                  <a:lnTo>
                    <a:pt x="113" y="99"/>
                  </a:lnTo>
                  <a:lnTo>
                    <a:pt x="127" y="96"/>
                  </a:lnTo>
                  <a:lnTo>
                    <a:pt x="140" y="93"/>
                  </a:lnTo>
                  <a:lnTo>
                    <a:pt x="152" y="90"/>
                  </a:lnTo>
                  <a:lnTo>
                    <a:pt x="165" y="84"/>
                  </a:lnTo>
                  <a:lnTo>
                    <a:pt x="175" y="77"/>
                  </a:lnTo>
                  <a:lnTo>
                    <a:pt x="184" y="68"/>
                  </a:lnTo>
                  <a:lnTo>
                    <a:pt x="191" y="58"/>
                  </a:lnTo>
                  <a:lnTo>
                    <a:pt x="197" y="47"/>
                  </a:lnTo>
                  <a:lnTo>
                    <a:pt x="201" y="27"/>
                  </a:lnTo>
                  <a:lnTo>
                    <a:pt x="196" y="12"/>
                  </a:lnTo>
                  <a:lnTo>
                    <a:pt x="186" y="3"/>
                  </a:lnTo>
                  <a:lnTo>
                    <a:pt x="171" y="0"/>
                  </a:lnTo>
                  <a:lnTo>
                    <a:pt x="153" y="2"/>
                  </a:lnTo>
                  <a:lnTo>
                    <a:pt x="136" y="9"/>
                  </a:lnTo>
                  <a:lnTo>
                    <a:pt x="120" y="20"/>
                  </a:lnTo>
                  <a:lnTo>
                    <a:pt x="108" y="38"/>
                  </a:lnTo>
                  <a:lnTo>
                    <a:pt x="98" y="52"/>
                  </a:lnTo>
                  <a:lnTo>
                    <a:pt x="83" y="62"/>
                  </a:lnTo>
                  <a:lnTo>
                    <a:pt x="66" y="69"/>
                  </a:lnTo>
                  <a:lnTo>
                    <a:pt x="47" y="73"/>
                  </a:lnTo>
                  <a:lnTo>
                    <a:pt x="29" y="76"/>
                  </a:lnTo>
                  <a:lnTo>
                    <a:pt x="14" y="78"/>
                  </a:lnTo>
                  <a:lnTo>
                    <a:pt x="4" y="78"/>
                  </a:lnTo>
                  <a:lnTo>
                    <a:pt x="0" y="78"/>
                  </a:lnTo>
                  <a:close/>
                </a:path>
              </a:pathLst>
            </a:custGeom>
            <a:solidFill>
              <a:srgbClr val="6800E0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152" name="Freeform 157"/>
            <p:cNvSpPr/>
            <p:nvPr/>
          </p:nvSpPr>
          <p:spPr>
            <a:xfrm>
              <a:off x="3281" y="2628"/>
              <a:ext cx="99" cy="50"/>
            </a:xfrm>
            <a:custGeom>
              <a:avLst/>
              <a:gdLst>
                <a:gd name="txL" fmla="*/ 0 w 198"/>
                <a:gd name="txT" fmla="*/ 0 h 100"/>
                <a:gd name="txR" fmla="*/ 198 w 198"/>
                <a:gd name="txB" fmla="*/ 100 h 100"/>
              </a:gdLst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0" y="0"/>
                </a:cxn>
              </a:cxnLst>
              <a:rect l="txL" t="txT" r="txR" b="txB"/>
              <a:pathLst>
                <a:path w="198" h="100">
                  <a:moveTo>
                    <a:pt x="0" y="0"/>
                  </a:moveTo>
                  <a:lnTo>
                    <a:pt x="15" y="23"/>
                  </a:lnTo>
                  <a:lnTo>
                    <a:pt x="33" y="44"/>
                  </a:lnTo>
                  <a:lnTo>
                    <a:pt x="55" y="65"/>
                  </a:lnTo>
                  <a:lnTo>
                    <a:pt x="79" y="81"/>
                  </a:lnTo>
                  <a:lnTo>
                    <a:pt x="105" y="94"/>
                  </a:lnTo>
                  <a:lnTo>
                    <a:pt x="130" y="100"/>
                  </a:lnTo>
                  <a:lnTo>
                    <a:pt x="154" y="99"/>
                  </a:lnTo>
                  <a:lnTo>
                    <a:pt x="177" y="89"/>
                  </a:lnTo>
                  <a:lnTo>
                    <a:pt x="192" y="76"/>
                  </a:lnTo>
                  <a:lnTo>
                    <a:pt x="198" y="61"/>
                  </a:lnTo>
                  <a:lnTo>
                    <a:pt x="194" y="47"/>
                  </a:lnTo>
                  <a:lnTo>
                    <a:pt x="184" y="35"/>
                  </a:lnTo>
                  <a:lnTo>
                    <a:pt x="169" y="26"/>
                  </a:lnTo>
                  <a:lnTo>
                    <a:pt x="151" y="21"/>
                  </a:lnTo>
                  <a:lnTo>
                    <a:pt x="131" y="23"/>
                  </a:lnTo>
                  <a:lnTo>
                    <a:pt x="111" y="29"/>
                  </a:lnTo>
                  <a:lnTo>
                    <a:pt x="95" y="34"/>
                  </a:lnTo>
                  <a:lnTo>
                    <a:pt x="78" y="34"/>
                  </a:lnTo>
                  <a:lnTo>
                    <a:pt x="58" y="29"/>
                  </a:lnTo>
                  <a:lnTo>
                    <a:pt x="41" y="23"/>
                  </a:lnTo>
                  <a:lnTo>
                    <a:pt x="25" y="15"/>
                  </a:lnTo>
                  <a:lnTo>
                    <a:pt x="11" y="8"/>
                  </a:lnTo>
                  <a:lnTo>
                    <a:pt x="3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800E0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153" name="Freeform 158"/>
            <p:cNvSpPr/>
            <p:nvPr/>
          </p:nvSpPr>
          <p:spPr>
            <a:xfrm>
              <a:off x="3273" y="2637"/>
              <a:ext cx="68" cy="87"/>
            </a:xfrm>
            <a:custGeom>
              <a:avLst/>
              <a:gdLst>
                <a:gd name="txL" fmla="*/ 0 w 136"/>
                <a:gd name="txT" fmla="*/ 0 h 174"/>
                <a:gd name="txR" fmla="*/ 136 w 136"/>
                <a:gd name="txB" fmla="*/ 174 h 174"/>
              </a:gdLst>
              <a:ahLst/>
              <a:cxnLst>
                <a:cxn ang="0">
                  <a:pos x="0" y="0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0" y="0"/>
                </a:cxn>
              </a:cxnLst>
              <a:rect l="txL" t="txT" r="txR" b="txB"/>
              <a:pathLst>
                <a:path w="136" h="174">
                  <a:moveTo>
                    <a:pt x="0" y="0"/>
                  </a:moveTo>
                  <a:lnTo>
                    <a:pt x="0" y="28"/>
                  </a:lnTo>
                  <a:lnTo>
                    <a:pt x="2" y="56"/>
                  </a:lnTo>
                  <a:lnTo>
                    <a:pt x="10" y="85"/>
                  </a:lnTo>
                  <a:lnTo>
                    <a:pt x="20" y="113"/>
                  </a:lnTo>
                  <a:lnTo>
                    <a:pt x="35" y="137"/>
                  </a:lnTo>
                  <a:lnTo>
                    <a:pt x="53" y="157"/>
                  </a:lnTo>
                  <a:lnTo>
                    <a:pt x="74" y="169"/>
                  </a:lnTo>
                  <a:lnTo>
                    <a:pt x="99" y="174"/>
                  </a:lnTo>
                  <a:lnTo>
                    <a:pt x="118" y="170"/>
                  </a:lnTo>
                  <a:lnTo>
                    <a:pt x="131" y="161"/>
                  </a:lnTo>
                  <a:lnTo>
                    <a:pt x="136" y="147"/>
                  </a:lnTo>
                  <a:lnTo>
                    <a:pt x="133" y="132"/>
                  </a:lnTo>
                  <a:lnTo>
                    <a:pt x="126" y="116"/>
                  </a:lnTo>
                  <a:lnTo>
                    <a:pt x="114" y="102"/>
                  </a:lnTo>
                  <a:lnTo>
                    <a:pt x="96" y="92"/>
                  </a:lnTo>
                  <a:lnTo>
                    <a:pt x="77" y="88"/>
                  </a:lnTo>
                  <a:lnTo>
                    <a:pt x="61" y="83"/>
                  </a:lnTo>
                  <a:lnTo>
                    <a:pt x="46" y="73"/>
                  </a:lnTo>
                  <a:lnTo>
                    <a:pt x="32" y="59"/>
                  </a:lnTo>
                  <a:lnTo>
                    <a:pt x="21" y="43"/>
                  </a:lnTo>
                  <a:lnTo>
                    <a:pt x="12" y="26"/>
                  </a:lnTo>
                  <a:lnTo>
                    <a:pt x="5" y="13"/>
                  </a:lnTo>
                  <a:lnTo>
                    <a:pt x="1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800E0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154" name="Freeform 159"/>
            <p:cNvSpPr/>
            <p:nvPr/>
          </p:nvSpPr>
          <p:spPr>
            <a:xfrm>
              <a:off x="3028" y="2593"/>
              <a:ext cx="234" cy="81"/>
            </a:xfrm>
            <a:custGeom>
              <a:avLst/>
              <a:gdLst>
                <a:gd name="txL" fmla="*/ 0 w 469"/>
                <a:gd name="txT" fmla="*/ 0 h 163"/>
                <a:gd name="txR" fmla="*/ 469 w 469"/>
                <a:gd name="txB" fmla="*/ 163 h 163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txL" t="txT" r="txR" b="txB"/>
              <a:pathLst>
                <a:path w="469" h="163">
                  <a:moveTo>
                    <a:pt x="9" y="5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6" y="8"/>
                  </a:lnTo>
                  <a:lnTo>
                    <a:pt x="16" y="19"/>
                  </a:lnTo>
                  <a:lnTo>
                    <a:pt x="32" y="34"/>
                  </a:lnTo>
                  <a:lnTo>
                    <a:pt x="53" y="50"/>
                  </a:lnTo>
                  <a:lnTo>
                    <a:pt x="78" y="67"/>
                  </a:lnTo>
                  <a:lnTo>
                    <a:pt x="107" y="85"/>
                  </a:lnTo>
                  <a:lnTo>
                    <a:pt x="138" y="104"/>
                  </a:lnTo>
                  <a:lnTo>
                    <a:pt x="173" y="121"/>
                  </a:lnTo>
                  <a:lnTo>
                    <a:pt x="210" y="137"/>
                  </a:lnTo>
                  <a:lnTo>
                    <a:pt x="248" y="149"/>
                  </a:lnTo>
                  <a:lnTo>
                    <a:pt x="287" y="158"/>
                  </a:lnTo>
                  <a:lnTo>
                    <a:pt x="326" y="163"/>
                  </a:lnTo>
                  <a:lnTo>
                    <a:pt x="366" y="161"/>
                  </a:lnTo>
                  <a:lnTo>
                    <a:pt x="405" y="154"/>
                  </a:lnTo>
                  <a:lnTo>
                    <a:pt x="425" y="146"/>
                  </a:lnTo>
                  <a:lnTo>
                    <a:pt x="440" y="135"/>
                  </a:lnTo>
                  <a:lnTo>
                    <a:pt x="451" y="121"/>
                  </a:lnTo>
                  <a:lnTo>
                    <a:pt x="460" y="106"/>
                  </a:lnTo>
                  <a:lnTo>
                    <a:pt x="464" y="91"/>
                  </a:lnTo>
                  <a:lnTo>
                    <a:pt x="468" y="80"/>
                  </a:lnTo>
                  <a:lnTo>
                    <a:pt x="469" y="72"/>
                  </a:lnTo>
                  <a:lnTo>
                    <a:pt x="469" y="68"/>
                  </a:lnTo>
                  <a:lnTo>
                    <a:pt x="468" y="70"/>
                  </a:lnTo>
                  <a:lnTo>
                    <a:pt x="465" y="76"/>
                  </a:lnTo>
                  <a:lnTo>
                    <a:pt x="462" y="85"/>
                  </a:lnTo>
                  <a:lnTo>
                    <a:pt x="455" y="97"/>
                  </a:lnTo>
                  <a:lnTo>
                    <a:pt x="445" y="108"/>
                  </a:lnTo>
                  <a:lnTo>
                    <a:pt x="432" y="121"/>
                  </a:lnTo>
                  <a:lnTo>
                    <a:pt x="415" y="131"/>
                  </a:lnTo>
                  <a:lnTo>
                    <a:pt x="393" y="139"/>
                  </a:lnTo>
                  <a:lnTo>
                    <a:pt x="366" y="145"/>
                  </a:lnTo>
                  <a:lnTo>
                    <a:pt x="335" y="145"/>
                  </a:lnTo>
                  <a:lnTo>
                    <a:pt x="297" y="142"/>
                  </a:lnTo>
                  <a:lnTo>
                    <a:pt x="255" y="130"/>
                  </a:lnTo>
                  <a:lnTo>
                    <a:pt x="204" y="113"/>
                  </a:lnTo>
                  <a:lnTo>
                    <a:pt x="146" y="87"/>
                  </a:lnTo>
                  <a:lnTo>
                    <a:pt x="82" y="51"/>
                  </a:lnTo>
                  <a:lnTo>
                    <a:pt x="9" y="5"/>
                  </a:lnTo>
                  <a:close/>
                </a:path>
              </a:pathLst>
            </a:custGeom>
            <a:solidFill>
              <a:srgbClr val="6800E0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155" name="Freeform 160"/>
            <p:cNvSpPr/>
            <p:nvPr/>
          </p:nvSpPr>
          <p:spPr>
            <a:xfrm>
              <a:off x="3125" y="2508"/>
              <a:ext cx="71" cy="73"/>
            </a:xfrm>
            <a:custGeom>
              <a:avLst/>
              <a:gdLst>
                <a:gd name="txL" fmla="*/ 0 w 142"/>
                <a:gd name="txT" fmla="*/ 0 h 145"/>
                <a:gd name="txR" fmla="*/ 142 w 142"/>
                <a:gd name="txB" fmla="*/ 145 h 145"/>
              </a:gdLst>
              <a:ahLst/>
              <a:cxnLst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</a:cxnLst>
              <a:rect l="txL" t="txT" r="txR" b="txB"/>
              <a:pathLst>
                <a:path w="142" h="145">
                  <a:moveTo>
                    <a:pt x="89" y="123"/>
                  </a:moveTo>
                  <a:lnTo>
                    <a:pt x="85" y="134"/>
                  </a:lnTo>
                  <a:lnTo>
                    <a:pt x="76" y="140"/>
                  </a:lnTo>
                  <a:lnTo>
                    <a:pt x="67" y="145"/>
                  </a:lnTo>
                  <a:lnTo>
                    <a:pt x="57" y="145"/>
                  </a:lnTo>
                  <a:lnTo>
                    <a:pt x="48" y="140"/>
                  </a:lnTo>
                  <a:lnTo>
                    <a:pt x="41" y="134"/>
                  </a:lnTo>
                  <a:lnTo>
                    <a:pt x="37" y="124"/>
                  </a:lnTo>
                  <a:lnTo>
                    <a:pt x="36" y="113"/>
                  </a:lnTo>
                  <a:lnTo>
                    <a:pt x="30" y="114"/>
                  </a:lnTo>
                  <a:lnTo>
                    <a:pt x="25" y="114"/>
                  </a:lnTo>
                  <a:lnTo>
                    <a:pt x="20" y="113"/>
                  </a:lnTo>
                  <a:lnTo>
                    <a:pt x="15" y="112"/>
                  </a:lnTo>
                  <a:lnTo>
                    <a:pt x="11" y="108"/>
                  </a:lnTo>
                  <a:lnTo>
                    <a:pt x="7" y="105"/>
                  </a:lnTo>
                  <a:lnTo>
                    <a:pt x="4" y="101"/>
                  </a:lnTo>
                  <a:lnTo>
                    <a:pt x="2" y="97"/>
                  </a:lnTo>
                  <a:lnTo>
                    <a:pt x="0" y="86"/>
                  </a:lnTo>
                  <a:lnTo>
                    <a:pt x="3" y="76"/>
                  </a:lnTo>
                  <a:lnTo>
                    <a:pt x="9" y="68"/>
                  </a:lnTo>
                  <a:lnTo>
                    <a:pt x="18" y="62"/>
                  </a:lnTo>
                  <a:lnTo>
                    <a:pt x="12" y="53"/>
                  </a:lnTo>
                  <a:lnTo>
                    <a:pt x="10" y="43"/>
                  </a:lnTo>
                  <a:lnTo>
                    <a:pt x="11" y="32"/>
                  </a:lnTo>
                  <a:lnTo>
                    <a:pt x="15" y="23"/>
                  </a:lnTo>
                  <a:lnTo>
                    <a:pt x="19" y="20"/>
                  </a:lnTo>
                  <a:lnTo>
                    <a:pt x="24" y="17"/>
                  </a:lnTo>
                  <a:lnTo>
                    <a:pt x="28" y="16"/>
                  </a:lnTo>
                  <a:lnTo>
                    <a:pt x="33" y="15"/>
                  </a:lnTo>
                  <a:lnTo>
                    <a:pt x="38" y="15"/>
                  </a:lnTo>
                  <a:lnTo>
                    <a:pt x="43" y="16"/>
                  </a:lnTo>
                  <a:lnTo>
                    <a:pt x="49" y="18"/>
                  </a:lnTo>
                  <a:lnTo>
                    <a:pt x="53" y="21"/>
                  </a:lnTo>
                  <a:lnTo>
                    <a:pt x="58" y="10"/>
                  </a:lnTo>
                  <a:lnTo>
                    <a:pt x="66" y="3"/>
                  </a:lnTo>
                  <a:lnTo>
                    <a:pt x="75" y="0"/>
                  </a:lnTo>
                  <a:lnTo>
                    <a:pt x="86" y="0"/>
                  </a:lnTo>
                  <a:lnTo>
                    <a:pt x="95" y="3"/>
                  </a:lnTo>
                  <a:lnTo>
                    <a:pt x="102" y="10"/>
                  </a:lnTo>
                  <a:lnTo>
                    <a:pt x="106" y="21"/>
                  </a:lnTo>
                  <a:lnTo>
                    <a:pt x="106" y="31"/>
                  </a:lnTo>
                  <a:lnTo>
                    <a:pt x="112" y="30"/>
                  </a:lnTo>
                  <a:lnTo>
                    <a:pt x="118" y="30"/>
                  </a:lnTo>
                  <a:lnTo>
                    <a:pt x="123" y="31"/>
                  </a:lnTo>
                  <a:lnTo>
                    <a:pt x="128" y="33"/>
                  </a:lnTo>
                  <a:lnTo>
                    <a:pt x="133" y="36"/>
                  </a:lnTo>
                  <a:lnTo>
                    <a:pt x="136" y="39"/>
                  </a:lnTo>
                  <a:lnTo>
                    <a:pt x="139" y="44"/>
                  </a:lnTo>
                  <a:lnTo>
                    <a:pt x="141" y="48"/>
                  </a:lnTo>
                  <a:lnTo>
                    <a:pt x="142" y="58"/>
                  </a:lnTo>
                  <a:lnTo>
                    <a:pt x="140" y="68"/>
                  </a:lnTo>
                  <a:lnTo>
                    <a:pt x="134" y="76"/>
                  </a:lnTo>
                  <a:lnTo>
                    <a:pt x="125" y="83"/>
                  </a:lnTo>
                  <a:lnTo>
                    <a:pt x="131" y="92"/>
                  </a:lnTo>
                  <a:lnTo>
                    <a:pt x="133" y="101"/>
                  </a:lnTo>
                  <a:lnTo>
                    <a:pt x="132" y="112"/>
                  </a:lnTo>
                  <a:lnTo>
                    <a:pt x="127" y="121"/>
                  </a:lnTo>
                  <a:lnTo>
                    <a:pt x="124" y="124"/>
                  </a:lnTo>
                  <a:lnTo>
                    <a:pt x="119" y="127"/>
                  </a:lnTo>
                  <a:lnTo>
                    <a:pt x="114" y="129"/>
                  </a:lnTo>
                  <a:lnTo>
                    <a:pt x="110" y="129"/>
                  </a:lnTo>
                  <a:lnTo>
                    <a:pt x="104" y="129"/>
                  </a:lnTo>
                  <a:lnTo>
                    <a:pt x="100" y="128"/>
                  </a:lnTo>
                  <a:lnTo>
                    <a:pt x="94" y="127"/>
                  </a:lnTo>
                  <a:lnTo>
                    <a:pt x="89" y="123"/>
                  </a:lnTo>
                  <a:close/>
                </a:path>
              </a:pathLst>
            </a:custGeom>
            <a:solidFill>
              <a:srgbClr val="6800E0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156" name="Freeform 161"/>
            <p:cNvSpPr/>
            <p:nvPr/>
          </p:nvSpPr>
          <p:spPr>
            <a:xfrm>
              <a:off x="3149" y="2534"/>
              <a:ext cx="21" cy="20"/>
            </a:xfrm>
            <a:custGeom>
              <a:avLst/>
              <a:gdLst>
                <a:gd name="txL" fmla="*/ 0 w 40"/>
                <a:gd name="txT" fmla="*/ 0 h 39"/>
                <a:gd name="txR" fmla="*/ 40 w 40"/>
                <a:gd name="txB" fmla="*/ 39 h 39"/>
              </a:gdLst>
              <a:ahLst/>
              <a:cxnLst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</a:cxnLst>
              <a:rect l="txL" t="txT" r="txR" b="txB"/>
              <a:pathLst>
                <a:path w="40" h="39">
                  <a:moveTo>
                    <a:pt x="39" y="14"/>
                  </a:moveTo>
                  <a:lnTo>
                    <a:pt x="36" y="7"/>
                  </a:lnTo>
                  <a:lnTo>
                    <a:pt x="29" y="2"/>
                  </a:lnTo>
                  <a:lnTo>
                    <a:pt x="22" y="0"/>
                  </a:lnTo>
                  <a:lnTo>
                    <a:pt x="14" y="1"/>
                  </a:lnTo>
                  <a:lnTo>
                    <a:pt x="7" y="4"/>
                  </a:lnTo>
                  <a:lnTo>
                    <a:pt x="2" y="11"/>
                  </a:lnTo>
                  <a:lnTo>
                    <a:pt x="0" y="18"/>
                  </a:lnTo>
                  <a:lnTo>
                    <a:pt x="1" y="26"/>
                  </a:lnTo>
                  <a:lnTo>
                    <a:pt x="5" y="32"/>
                  </a:lnTo>
                  <a:lnTo>
                    <a:pt x="12" y="37"/>
                  </a:lnTo>
                  <a:lnTo>
                    <a:pt x="18" y="39"/>
                  </a:lnTo>
                  <a:lnTo>
                    <a:pt x="26" y="38"/>
                  </a:lnTo>
                  <a:lnTo>
                    <a:pt x="33" y="34"/>
                  </a:lnTo>
                  <a:lnTo>
                    <a:pt x="38" y="29"/>
                  </a:lnTo>
                  <a:lnTo>
                    <a:pt x="40" y="22"/>
                  </a:lnTo>
                  <a:lnTo>
                    <a:pt x="39" y="14"/>
                  </a:lnTo>
                  <a:close/>
                </a:path>
              </a:pathLst>
            </a:custGeom>
            <a:solidFill>
              <a:srgbClr val="FFFF93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157" name="Freeform 162"/>
            <p:cNvSpPr/>
            <p:nvPr/>
          </p:nvSpPr>
          <p:spPr>
            <a:xfrm>
              <a:off x="2944" y="2499"/>
              <a:ext cx="26" cy="26"/>
            </a:xfrm>
            <a:custGeom>
              <a:avLst/>
              <a:gdLst>
                <a:gd name="txL" fmla="*/ 0 w 52"/>
                <a:gd name="txT" fmla="*/ 0 h 50"/>
                <a:gd name="txR" fmla="*/ 52 w 52"/>
                <a:gd name="txB" fmla="*/ 50 h 50"/>
              </a:gdLst>
              <a:ahLst/>
              <a:cxnLst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</a:cxnLst>
              <a:rect l="txL" t="txT" r="txR" b="txB"/>
              <a:pathLst>
                <a:path w="52" h="50">
                  <a:moveTo>
                    <a:pt x="26" y="50"/>
                  </a:moveTo>
                  <a:lnTo>
                    <a:pt x="37" y="48"/>
                  </a:lnTo>
                  <a:lnTo>
                    <a:pt x="45" y="42"/>
                  </a:lnTo>
                  <a:lnTo>
                    <a:pt x="49" y="34"/>
                  </a:lnTo>
                  <a:lnTo>
                    <a:pt x="52" y="25"/>
                  </a:lnTo>
                  <a:lnTo>
                    <a:pt x="49" y="15"/>
                  </a:lnTo>
                  <a:lnTo>
                    <a:pt x="45" y="6"/>
                  </a:lnTo>
                  <a:lnTo>
                    <a:pt x="37" y="2"/>
                  </a:lnTo>
                  <a:lnTo>
                    <a:pt x="26" y="0"/>
                  </a:lnTo>
                  <a:lnTo>
                    <a:pt x="16" y="2"/>
                  </a:lnTo>
                  <a:lnTo>
                    <a:pt x="8" y="6"/>
                  </a:lnTo>
                  <a:lnTo>
                    <a:pt x="2" y="15"/>
                  </a:lnTo>
                  <a:lnTo>
                    <a:pt x="0" y="25"/>
                  </a:lnTo>
                  <a:lnTo>
                    <a:pt x="2" y="34"/>
                  </a:lnTo>
                  <a:lnTo>
                    <a:pt x="8" y="42"/>
                  </a:lnTo>
                  <a:lnTo>
                    <a:pt x="16" y="48"/>
                  </a:lnTo>
                  <a:lnTo>
                    <a:pt x="26" y="50"/>
                  </a:lnTo>
                  <a:close/>
                </a:path>
              </a:pathLst>
            </a:custGeom>
            <a:solidFill>
              <a:srgbClr val="FFFF93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158" name="Freeform 163"/>
            <p:cNvSpPr/>
            <p:nvPr/>
          </p:nvSpPr>
          <p:spPr>
            <a:xfrm>
              <a:off x="2930" y="2414"/>
              <a:ext cx="56" cy="78"/>
            </a:xfrm>
            <a:custGeom>
              <a:avLst/>
              <a:gdLst>
                <a:gd name="txL" fmla="*/ 0 w 113"/>
                <a:gd name="txT" fmla="*/ 0 h 156"/>
                <a:gd name="txR" fmla="*/ 113 w 113"/>
                <a:gd name="txB" fmla="*/ 156 h 156"/>
              </a:gdLst>
              <a:ahLst/>
              <a:cxnLst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</a:cxnLst>
              <a:rect l="txL" t="txT" r="txR" b="txB"/>
              <a:pathLst>
                <a:path w="113" h="156">
                  <a:moveTo>
                    <a:pt x="69" y="156"/>
                  </a:moveTo>
                  <a:lnTo>
                    <a:pt x="44" y="156"/>
                  </a:lnTo>
                  <a:lnTo>
                    <a:pt x="39" y="149"/>
                  </a:lnTo>
                  <a:lnTo>
                    <a:pt x="29" y="131"/>
                  </a:lnTo>
                  <a:lnTo>
                    <a:pt x="17" y="106"/>
                  </a:lnTo>
                  <a:lnTo>
                    <a:pt x="6" y="77"/>
                  </a:lnTo>
                  <a:lnTo>
                    <a:pt x="0" y="50"/>
                  </a:lnTo>
                  <a:lnTo>
                    <a:pt x="5" y="24"/>
                  </a:lnTo>
                  <a:lnTo>
                    <a:pt x="22" y="7"/>
                  </a:lnTo>
                  <a:lnTo>
                    <a:pt x="55" y="0"/>
                  </a:lnTo>
                  <a:lnTo>
                    <a:pt x="91" y="7"/>
                  </a:lnTo>
                  <a:lnTo>
                    <a:pt x="108" y="24"/>
                  </a:lnTo>
                  <a:lnTo>
                    <a:pt x="113" y="50"/>
                  </a:lnTo>
                  <a:lnTo>
                    <a:pt x="107" y="77"/>
                  </a:lnTo>
                  <a:lnTo>
                    <a:pt x="97" y="106"/>
                  </a:lnTo>
                  <a:lnTo>
                    <a:pt x="84" y="131"/>
                  </a:lnTo>
                  <a:lnTo>
                    <a:pt x="74" y="149"/>
                  </a:lnTo>
                  <a:lnTo>
                    <a:pt x="69" y="156"/>
                  </a:lnTo>
                  <a:close/>
                </a:path>
              </a:pathLst>
            </a:custGeom>
            <a:solidFill>
              <a:srgbClr val="6800E0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159" name="Freeform 164"/>
            <p:cNvSpPr/>
            <p:nvPr/>
          </p:nvSpPr>
          <p:spPr>
            <a:xfrm>
              <a:off x="2930" y="2414"/>
              <a:ext cx="56" cy="78"/>
            </a:xfrm>
            <a:custGeom>
              <a:avLst/>
              <a:gdLst>
                <a:gd name="txL" fmla="*/ 0 w 113"/>
                <a:gd name="txT" fmla="*/ 0 h 156"/>
                <a:gd name="txR" fmla="*/ 113 w 113"/>
                <a:gd name="txB" fmla="*/ 156 h 156"/>
              </a:gdLst>
              <a:ahLst/>
              <a:cxnLst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</a:cxnLst>
              <a:rect l="txL" t="txT" r="txR" b="txB"/>
              <a:pathLst>
                <a:path w="113" h="156">
                  <a:moveTo>
                    <a:pt x="69" y="156"/>
                  </a:moveTo>
                  <a:lnTo>
                    <a:pt x="44" y="156"/>
                  </a:lnTo>
                  <a:lnTo>
                    <a:pt x="39" y="149"/>
                  </a:lnTo>
                  <a:lnTo>
                    <a:pt x="29" y="131"/>
                  </a:lnTo>
                  <a:lnTo>
                    <a:pt x="17" y="106"/>
                  </a:lnTo>
                  <a:lnTo>
                    <a:pt x="6" y="77"/>
                  </a:lnTo>
                  <a:lnTo>
                    <a:pt x="0" y="50"/>
                  </a:lnTo>
                  <a:lnTo>
                    <a:pt x="5" y="24"/>
                  </a:lnTo>
                  <a:lnTo>
                    <a:pt x="22" y="7"/>
                  </a:lnTo>
                  <a:lnTo>
                    <a:pt x="55" y="0"/>
                  </a:lnTo>
                  <a:lnTo>
                    <a:pt x="91" y="7"/>
                  </a:lnTo>
                  <a:lnTo>
                    <a:pt x="108" y="24"/>
                  </a:lnTo>
                  <a:lnTo>
                    <a:pt x="113" y="50"/>
                  </a:lnTo>
                  <a:lnTo>
                    <a:pt x="107" y="77"/>
                  </a:lnTo>
                  <a:lnTo>
                    <a:pt x="97" y="106"/>
                  </a:lnTo>
                  <a:lnTo>
                    <a:pt x="84" y="131"/>
                  </a:lnTo>
                  <a:lnTo>
                    <a:pt x="74" y="149"/>
                  </a:lnTo>
                  <a:lnTo>
                    <a:pt x="69" y="156"/>
                  </a:lnTo>
                  <a:close/>
                </a:path>
              </a:pathLst>
            </a:custGeom>
            <a:solidFill>
              <a:srgbClr val="6800E0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160" name="Freeform 165"/>
            <p:cNvSpPr/>
            <p:nvPr/>
          </p:nvSpPr>
          <p:spPr>
            <a:xfrm>
              <a:off x="2972" y="2447"/>
              <a:ext cx="76" cy="61"/>
            </a:xfrm>
            <a:custGeom>
              <a:avLst/>
              <a:gdLst>
                <a:gd name="txL" fmla="*/ 0 w 152"/>
                <a:gd name="txT" fmla="*/ 0 h 123"/>
                <a:gd name="txR" fmla="*/ 152 w 152"/>
                <a:gd name="txB" fmla="*/ 123 h 123"/>
              </a:gdLst>
              <a:ahLst/>
              <a:cxnLst>
                <a:cxn ang="0">
                  <a:pos x="1" y="0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</a:cxnLst>
              <a:rect l="txL" t="txT" r="txR" b="txB"/>
              <a:pathLst>
                <a:path w="152" h="123">
                  <a:moveTo>
                    <a:pt x="13" y="122"/>
                  </a:moveTo>
                  <a:lnTo>
                    <a:pt x="0" y="100"/>
                  </a:lnTo>
                  <a:lnTo>
                    <a:pt x="4" y="93"/>
                  </a:lnTo>
                  <a:lnTo>
                    <a:pt x="14" y="75"/>
                  </a:lnTo>
                  <a:lnTo>
                    <a:pt x="29" y="52"/>
                  </a:lnTo>
                  <a:lnTo>
                    <a:pt x="48" y="27"/>
                  </a:lnTo>
                  <a:lnTo>
                    <a:pt x="70" y="9"/>
                  </a:lnTo>
                  <a:lnTo>
                    <a:pt x="93" y="0"/>
                  </a:lnTo>
                  <a:lnTo>
                    <a:pt x="118" y="5"/>
                  </a:lnTo>
                  <a:lnTo>
                    <a:pt x="141" y="32"/>
                  </a:lnTo>
                  <a:lnTo>
                    <a:pt x="149" y="50"/>
                  </a:lnTo>
                  <a:lnTo>
                    <a:pt x="152" y="65"/>
                  </a:lnTo>
                  <a:lnTo>
                    <a:pt x="151" y="79"/>
                  </a:lnTo>
                  <a:lnTo>
                    <a:pt x="146" y="91"/>
                  </a:lnTo>
                  <a:lnTo>
                    <a:pt x="138" y="99"/>
                  </a:lnTo>
                  <a:lnTo>
                    <a:pt x="127" y="107"/>
                  </a:lnTo>
                  <a:lnTo>
                    <a:pt x="114" y="113"/>
                  </a:lnTo>
                  <a:lnTo>
                    <a:pt x="99" y="116"/>
                  </a:lnTo>
                  <a:lnTo>
                    <a:pt x="84" y="120"/>
                  </a:lnTo>
                  <a:lnTo>
                    <a:pt x="69" y="121"/>
                  </a:lnTo>
                  <a:lnTo>
                    <a:pt x="54" y="122"/>
                  </a:lnTo>
                  <a:lnTo>
                    <a:pt x="42" y="123"/>
                  </a:lnTo>
                  <a:lnTo>
                    <a:pt x="30" y="123"/>
                  </a:lnTo>
                  <a:lnTo>
                    <a:pt x="21" y="122"/>
                  </a:lnTo>
                  <a:lnTo>
                    <a:pt x="15" y="122"/>
                  </a:lnTo>
                  <a:lnTo>
                    <a:pt x="13" y="122"/>
                  </a:lnTo>
                  <a:close/>
                </a:path>
              </a:pathLst>
            </a:custGeom>
            <a:solidFill>
              <a:srgbClr val="6800E0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161" name="Freeform 166"/>
            <p:cNvSpPr/>
            <p:nvPr/>
          </p:nvSpPr>
          <p:spPr>
            <a:xfrm>
              <a:off x="2972" y="2517"/>
              <a:ext cx="76" cy="61"/>
            </a:xfrm>
            <a:custGeom>
              <a:avLst/>
              <a:gdLst>
                <a:gd name="txL" fmla="*/ 0 w 153"/>
                <a:gd name="txT" fmla="*/ 0 h 122"/>
                <a:gd name="txR" fmla="*/ 153 w 153"/>
                <a:gd name="txB" fmla="*/ 122 h 122"/>
              </a:gdLst>
              <a:ahLst/>
              <a:cxnLst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</a:cxnLst>
              <a:rect l="txL" t="txT" r="txR" b="txB"/>
              <a:pathLst>
                <a:path w="153" h="122">
                  <a:moveTo>
                    <a:pt x="0" y="23"/>
                  </a:moveTo>
                  <a:lnTo>
                    <a:pt x="13" y="1"/>
                  </a:lnTo>
                  <a:lnTo>
                    <a:pt x="15" y="1"/>
                  </a:lnTo>
                  <a:lnTo>
                    <a:pt x="21" y="1"/>
                  </a:lnTo>
                  <a:lnTo>
                    <a:pt x="30" y="0"/>
                  </a:lnTo>
                  <a:lnTo>
                    <a:pt x="42" y="0"/>
                  </a:lnTo>
                  <a:lnTo>
                    <a:pt x="54" y="1"/>
                  </a:lnTo>
                  <a:lnTo>
                    <a:pt x="69" y="2"/>
                  </a:lnTo>
                  <a:lnTo>
                    <a:pt x="84" y="4"/>
                  </a:lnTo>
                  <a:lnTo>
                    <a:pt x="99" y="7"/>
                  </a:lnTo>
                  <a:lnTo>
                    <a:pt x="114" y="10"/>
                  </a:lnTo>
                  <a:lnTo>
                    <a:pt x="127" y="16"/>
                  </a:lnTo>
                  <a:lnTo>
                    <a:pt x="138" y="23"/>
                  </a:lnTo>
                  <a:lnTo>
                    <a:pt x="146" y="32"/>
                  </a:lnTo>
                  <a:lnTo>
                    <a:pt x="152" y="43"/>
                  </a:lnTo>
                  <a:lnTo>
                    <a:pt x="153" y="55"/>
                  </a:lnTo>
                  <a:lnTo>
                    <a:pt x="150" y="70"/>
                  </a:lnTo>
                  <a:lnTo>
                    <a:pt x="142" y="89"/>
                  </a:lnTo>
                  <a:lnTo>
                    <a:pt x="118" y="115"/>
                  </a:lnTo>
                  <a:lnTo>
                    <a:pt x="93" y="122"/>
                  </a:lnTo>
                  <a:lnTo>
                    <a:pt x="70" y="114"/>
                  </a:lnTo>
                  <a:lnTo>
                    <a:pt x="48" y="95"/>
                  </a:lnTo>
                  <a:lnTo>
                    <a:pt x="29" y="72"/>
                  </a:lnTo>
                  <a:lnTo>
                    <a:pt x="14" y="48"/>
                  </a:lnTo>
                  <a:lnTo>
                    <a:pt x="4" y="30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6800E0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162" name="Freeform 167"/>
            <p:cNvSpPr/>
            <p:nvPr/>
          </p:nvSpPr>
          <p:spPr>
            <a:xfrm>
              <a:off x="2930" y="2532"/>
              <a:ext cx="55" cy="78"/>
            </a:xfrm>
            <a:custGeom>
              <a:avLst/>
              <a:gdLst>
                <a:gd name="txL" fmla="*/ 0 w 112"/>
                <a:gd name="txT" fmla="*/ 0 h 156"/>
                <a:gd name="txR" fmla="*/ 112 w 112"/>
                <a:gd name="txB" fmla="*/ 156 h 156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0"/>
                </a:cxn>
              </a:cxnLst>
              <a:rect l="txL" t="txT" r="txR" b="txB"/>
              <a:pathLst>
                <a:path w="112" h="156">
                  <a:moveTo>
                    <a:pt x="43" y="0"/>
                  </a:moveTo>
                  <a:lnTo>
                    <a:pt x="68" y="0"/>
                  </a:lnTo>
                  <a:lnTo>
                    <a:pt x="73" y="7"/>
                  </a:lnTo>
                  <a:lnTo>
                    <a:pt x="83" y="24"/>
                  </a:lnTo>
                  <a:lnTo>
                    <a:pt x="96" y="50"/>
                  </a:lnTo>
                  <a:lnTo>
                    <a:pt x="106" y="77"/>
                  </a:lnTo>
                  <a:lnTo>
                    <a:pt x="112" y="106"/>
                  </a:lnTo>
                  <a:lnTo>
                    <a:pt x="108" y="131"/>
                  </a:lnTo>
                  <a:lnTo>
                    <a:pt x="91" y="149"/>
                  </a:lnTo>
                  <a:lnTo>
                    <a:pt x="56" y="156"/>
                  </a:lnTo>
                  <a:lnTo>
                    <a:pt x="22" y="149"/>
                  </a:lnTo>
                  <a:lnTo>
                    <a:pt x="4" y="131"/>
                  </a:lnTo>
                  <a:lnTo>
                    <a:pt x="0" y="106"/>
                  </a:lnTo>
                  <a:lnTo>
                    <a:pt x="5" y="77"/>
                  </a:lnTo>
                  <a:lnTo>
                    <a:pt x="15" y="50"/>
                  </a:lnTo>
                  <a:lnTo>
                    <a:pt x="28" y="24"/>
                  </a:lnTo>
                  <a:lnTo>
                    <a:pt x="38" y="7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6800E0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163" name="Freeform 168"/>
            <p:cNvSpPr/>
            <p:nvPr/>
          </p:nvSpPr>
          <p:spPr>
            <a:xfrm>
              <a:off x="2868" y="2515"/>
              <a:ext cx="75" cy="62"/>
            </a:xfrm>
            <a:custGeom>
              <a:avLst/>
              <a:gdLst>
                <a:gd name="txL" fmla="*/ 0 w 151"/>
                <a:gd name="txT" fmla="*/ 0 h 123"/>
                <a:gd name="txR" fmla="*/ 151 w 151"/>
                <a:gd name="txB" fmla="*/ 123 h 123"/>
              </a:gdLst>
              <a:ahLst/>
              <a:cxnLst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</a:cxnLst>
              <a:rect l="txL" t="txT" r="txR" b="txB"/>
              <a:pathLst>
                <a:path w="151" h="123">
                  <a:moveTo>
                    <a:pt x="138" y="1"/>
                  </a:moveTo>
                  <a:lnTo>
                    <a:pt x="151" y="23"/>
                  </a:lnTo>
                  <a:lnTo>
                    <a:pt x="147" y="30"/>
                  </a:lnTo>
                  <a:lnTo>
                    <a:pt x="137" y="48"/>
                  </a:lnTo>
                  <a:lnTo>
                    <a:pt x="122" y="71"/>
                  </a:lnTo>
                  <a:lnTo>
                    <a:pt x="103" y="95"/>
                  </a:lnTo>
                  <a:lnTo>
                    <a:pt x="82" y="114"/>
                  </a:lnTo>
                  <a:lnTo>
                    <a:pt x="57" y="123"/>
                  </a:lnTo>
                  <a:lnTo>
                    <a:pt x="34" y="117"/>
                  </a:lnTo>
                  <a:lnTo>
                    <a:pt x="11" y="91"/>
                  </a:lnTo>
                  <a:lnTo>
                    <a:pt x="3" y="72"/>
                  </a:lnTo>
                  <a:lnTo>
                    <a:pt x="0" y="57"/>
                  </a:lnTo>
                  <a:lnTo>
                    <a:pt x="0" y="44"/>
                  </a:lnTo>
                  <a:lnTo>
                    <a:pt x="6" y="32"/>
                  </a:lnTo>
                  <a:lnTo>
                    <a:pt x="14" y="24"/>
                  </a:lnTo>
                  <a:lnTo>
                    <a:pt x="25" y="16"/>
                  </a:lnTo>
                  <a:lnTo>
                    <a:pt x="38" y="10"/>
                  </a:lnTo>
                  <a:lnTo>
                    <a:pt x="52" y="7"/>
                  </a:lnTo>
                  <a:lnTo>
                    <a:pt x="67" y="3"/>
                  </a:lnTo>
                  <a:lnTo>
                    <a:pt x="82" y="2"/>
                  </a:lnTo>
                  <a:lnTo>
                    <a:pt x="97" y="1"/>
                  </a:lnTo>
                  <a:lnTo>
                    <a:pt x="109" y="0"/>
                  </a:lnTo>
                  <a:lnTo>
                    <a:pt x="121" y="0"/>
                  </a:lnTo>
                  <a:lnTo>
                    <a:pt x="130" y="1"/>
                  </a:lnTo>
                  <a:lnTo>
                    <a:pt x="136" y="1"/>
                  </a:lnTo>
                  <a:lnTo>
                    <a:pt x="138" y="1"/>
                  </a:lnTo>
                  <a:close/>
                </a:path>
              </a:pathLst>
            </a:custGeom>
            <a:solidFill>
              <a:srgbClr val="6800E0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164" name="Freeform 169"/>
            <p:cNvSpPr/>
            <p:nvPr/>
          </p:nvSpPr>
          <p:spPr>
            <a:xfrm>
              <a:off x="2867" y="2446"/>
              <a:ext cx="76" cy="62"/>
            </a:xfrm>
            <a:custGeom>
              <a:avLst/>
              <a:gdLst>
                <a:gd name="txL" fmla="*/ 0 w 152"/>
                <a:gd name="txT" fmla="*/ 0 h 123"/>
                <a:gd name="txR" fmla="*/ 152 w 152"/>
                <a:gd name="txB" fmla="*/ 123 h 123"/>
              </a:gdLst>
              <a:ahLst/>
              <a:cxnLst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</a:cxnLst>
              <a:rect l="txL" t="txT" r="txR" b="txB"/>
              <a:pathLst>
                <a:path w="152" h="123">
                  <a:moveTo>
                    <a:pt x="152" y="99"/>
                  </a:moveTo>
                  <a:lnTo>
                    <a:pt x="139" y="122"/>
                  </a:lnTo>
                  <a:lnTo>
                    <a:pt x="137" y="122"/>
                  </a:lnTo>
                  <a:lnTo>
                    <a:pt x="131" y="122"/>
                  </a:lnTo>
                  <a:lnTo>
                    <a:pt x="122" y="123"/>
                  </a:lnTo>
                  <a:lnTo>
                    <a:pt x="110" y="122"/>
                  </a:lnTo>
                  <a:lnTo>
                    <a:pt x="98" y="122"/>
                  </a:lnTo>
                  <a:lnTo>
                    <a:pt x="83" y="121"/>
                  </a:lnTo>
                  <a:lnTo>
                    <a:pt x="68" y="118"/>
                  </a:lnTo>
                  <a:lnTo>
                    <a:pt x="53" y="116"/>
                  </a:lnTo>
                  <a:lnTo>
                    <a:pt x="39" y="111"/>
                  </a:lnTo>
                  <a:lnTo>
                    <a:pt x="26" y="106"/>
                  </a:lnTo>
                  <a:lnTo>
                    <a:pt x="15" y="99"/>
                  </a:lnTo>
                  <a:lnTo>
                    <a:pt x="7" y="91"/>
                  </a:lnTo>
                  <a:lnTo>
                    <a:pt x="1" y="79"/>
                  </a:lnTo>
                  <a:lnTo>
                    <a:pt x="0" y="66"/>
                  </a:lnTo>
                  <a:lnTo>
                    <a:pt x="3" y="51"/>
                  </a:lnTo>
                  <a:lnTo>
                    <a:pt x="11" y="33"/>
                  </a:lnTo>
                  <a:lnTo>
                    <a:pt x="34" y="6"/>
                  </a:lnTo>
                  <a:lnTo>
                    <a:pt x="58" y="0"/>
                  </a:lnTo>
                  <a:lnTo>
                    <a:pt x="83" y="8"/>
                  </a:lnTo>
                  <a:lnTo>
                    <a:pt x="104" y="27"/>
                  </a:lnTo>
                  <a:lnTo>
                    <a:pt x="123" y="50"/>
                  </a:lnTo>
                  <a:lnTo>
                    <a:pt x="138" y="73"/>
                  </a:lnTo>
                  <a:lnTo>
                    <a:pt x="148" y="92"/>
                  </a:lnTo>
                  <a:lnTo>
                    <a:pt x="152" y="99"/>
                  </a:lnTo>
                  <a:close/>
                </a:path>
              </a:pathLst>
            </a:custGeom>
            <a:solidFill>
              <a:srgbClr val="6800E0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165" name="Freeform 170"/>
            <p:cNvSpPr/>
            <p:nvPr/>
          </p:nvSpPr>
          <p:spPr>
            <a:xfrm>
              <a:off x="2555" y="2447"/>
              <a:ext cx="68" cy="74"/>
            </a:xfrm>
            <a:custGeom>
              <a:avLst/>
              <a:gdLst>
                <a:gd name="txL" fmla="*/ 0 w 136"/>
                <a:gd name="txT" fmla="*/ 0 h 148"/>
                <a:gd name="txR" fmla="*/ 136 w 136"/>
                <a:gd name="txB" fmla="*/ 148 h 148"/>
              </a:gdLst>
              <a:ahLst/>
              <a:cxnLst>
                <a:cxn ang="0">
                  <a:pos x="1" y="1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</a:cxnLst>
              <a:rect l="txL" t="txT" r="txR" b="txB"/>
              <a:pathLst>
                <a:path w="136" h="148">
                  <a:moveTo>
                    <a:pt x="14" y="75"/>
                  </a:moveTo>
                  <a:lnTo>
                    <a:pt x="6" y="67"/>
                  </a:lnTo>
                  <a:lnTo>
                    <a:pt x="1" y="57"/>
                  </a:lnTo>
                  <a:lnTo>
                    <a:pt x="0" y="47"/>
                  </a:lnTo>
                  <a:lnTo>
                    <a:pt x="4" y="38"/>
                  </a:lnTo>
                  <a:lnTo>
                    <a:pt x="7" y="33"/>
                  </a:lnTo>
                  <a:lnTo>
                    <a:pt x="11" y="30"/>
                  </a:lnTo>
                  <a:lnTo>
                    <a:pt x="15" y="27"/>
                  </a:lnTo>
                  <a:lnTo>
                    <a:pt x="20" y="25"/>
                  </a:lnTo>
                  <a:lnTo>
                    <a:pt x="24" y="25"/>
                  </a:lnTo>
                  <a:lnTo>
                    <a:pt x="30" y="25"/>
                  </a:lnTo>
                  <a:lnTo>
                    <a:pt x="35" y="25"/>
                  </a:lnTo>
                  <a:lnTo>
                    <a:pt x="41" y="27"/>
                  </a:lnTo>
                  <a:lnTo>
                    <a:pt x="43" y="16"/>
                  </a:lnTo>
                  <a:lnTo>
                    <a:pt x="50" y="8"/>
                  </a:lnTo>
                  <a:lnTo>
                    <a:pt x="58" y="2"/>
                  </a:lnTo>
                  <a:lnTo>
                    <a:pt x="68" y="0"/>
                  </a:lnTo>
                  <a:lnTo>
                    <a:pt x="79" y="2"/>
                  </a:lnTo>
                  <a:lnTo>
                    <a:pt x="87" y="8"/>
                  </a:lnTo>
                  <a:lnTo>
                    <a:pt x="92" y="16"/>
                  </a:lnTo>
                  <a:lnTo>
                    <a:pt x="95" y="26"/>
                  </a:lnTo>
                  <a:lnTo>
                    <a:pt x="100" y="24"/>
                  </a:lnTo>
                  <a:lnTo>
                    <a:pt x="105" y="23"/>
                  </a:lnTo>
                  <a:lnTo>
                    <a:pt x="111" y="23"/>
                  </a:lnTo>
                  <a:lnTo>
                    <a:pt x="117" y="24"/>
                  </a:lnTo>
                  <a:lnTo>
                    <a:pt x="121" y="26"/>
                  </a:lnTo>
                  <a:lnTo>
                    <a:pt x="126" y="29"/>
                  </a:lnTo>
                  <a:lnTo>
                    <a:pt x="129" y="32"/>
                  </a:lnTo>
                  <a:lnTo>
                    <a:pt x="133" y="37"/>
                  </a:lnTo>
                  <a:lnTo>
                    <a:pt x="136" y="46"/>
                  </a:lnTo>
                  <a:lnTo>
                    <a:pt x="135" y="56"/>
                  </a:lnTo>
                  <a:lnTo>
                    <a:pt x="130" y="65"/>
                  </a:lnTo>
                  <a:lnTo>
                    <a:pt x="122" y="73"/>
                  </a:lnTo>
                  <a:lnTo>
                    <a:pt x="130" y="80"/>
                  </a:lnTo>
                  <a:lnTo>
                    <a:pt x="135" y="90"/>
                  </a:lnTo>
                  <a:lnTo>
                    <a:pt x="136" y="100"/>
                  </a:lnTo>
                  <a:lnTo>
                    <a:pt x="133" y="110"/>
                  </a:lnTo>
                  <a:lnTo>
                    <a:pt x="129" y="115"/>
                  </a:lnTo>
                  <a:lnTo>
                    <a:pt x="126" y="118"/>
                  </a:lnTo>
                  <a:lnTo>
                    <a:pt x="121" y="121"/>
                  </a:lnTo>
                  <a:lnTo>
                    <a:pt x="117" y="122"/>
                  </a:lnTo>
                  <a:lnTo>
                    <a:pt x="112" y="123"/>
                  </a:lnTo>
                  <a:lnTo>
                    <a:pt x="106" y="123"/>
                  </a:lnTo>
                  <a:lnTo>
                    <a:pt x="102" y="122"/>
                  </a:lnTo>
                  <a:lnTo>
                    <a:pt x="96" y="121"/>
                  </a:lnTo>
                  <a:lnTo>
                    <a:pt x="94" y="131"/>
                  </a:lnTo>
                  <a:lnTo>
                    <a:pt x="88" y="140"/>
                  </a:lnTo>
                  <a:lnTo>
                    <a:pt x="80" y="146"/>
                  </a:lnTo>
                  <a:lnTo>
                    <a:pt x="69" y="148"/>
                  </a:lnTo>
                  <a:lnTo>
                    <a:pt x="59" y="146"/>
                  </a:lnTo>
                  <a:lnTo>
                    <a:pt x="51" y="140"/>
                  </a:lnTo>
                  <a:lnTo>
                    <a:pt x="45" y="131"/>
                  </a:lnTo>
                  <a:lnTo>
                    <a:pt x="42" y="121"/>
                  </a:lnTo>
                  <a:lnTo>
                    <a:pt x="36" y="123"/>
                  </a:lnTo>
                  <a:lnTo>
                    <a:pt x="31" y="124"/>
                  </a:lnTo>
                  <a:lnTo>
                    <a:pt x="26" y="124"/>
                  </a:lnTo>
                  <a:lnTo>
                    <a:pt x="21" y="123"/>
                  </a:lnTo>
                  <a:lnTo>
                    <a:pt x="16" y="122"/>
                  </a:lnTo>
                  <a:lnTo>
                    <a:pt x="12" y="120"/>
                  </a:lnTo>
                  <a:lnTo>
                    <a:pt x="8" y="116"/>
                  </a:lnTo>
                  <a:lnTo>
                    <a:pt x="5" y="111"/>
                  </a:lnTo>
                  <a:lnTo>
                    <a:pt x="1" y="101"/>
                  </a:lnTo>
                  <a:lnTo>
                    <a:pt x="3" y="92"/>
                  </a:lnTo>
                  <a:lnTo>
                    <a:pt x="7" y="83"/>
                  </a:lnTo>
                  <a:lnTo>
                    <a:pt x="14" y="75"/>
                  </a:lnTo>
                  <a:close/>
                </a:path>
              </a:pathLst>
            </a:custGeom>
            <a:solidFill>
              <a:srgbClr val="6800E0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166" name="Freeform 171"/>
            <p:cNvSpPr/>
            <p:nvPr/>
          </p:nvSpPr>
          <p:spPr>
            <a:xfrm>
              <a:off x="2579" y="2473"/>
              <a:ext cx="20" cy="21"/>
            </a:xfrm>
            <a:custGeom>
              <a:avLst/>
              <a:gdLst>
                <a:gd name="txL" fmla="*/ 0 w 39"/>
                <a:gd name="txT" fmla="*/ 0 h 40"/>
                <a:gd name="txR" fmla="*/ 39 w 39"/>
                <a:gd name="txB" fmla="*/ 40 h 40"/>
              </a:gdLst>
              <a:ahLst/>
              <a:cxnLst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</a:cxnLst>
              <a:rect l="txL" t="txT" r="txR" b="txB"/>
              <a:pathLst>
                <a:path w="39" h="40">
                  <a:moveTo>
                    <a:pt x="19" y="40"/>
                  </a:moveTo>
                  <a:lnTo>
                    <a:pt x="27" y="39"/>
                  </a:lnTo>
                  <a:lnTo>
                    <a:pt x="33" y="34"/>
                  </a:lnTo>
                  <a:lnTo>
                    <a:pt x="38" y="27"/>
                  </a:lnTo>
                  <a:lnTo>
                    <a:pt x="39" y="20"/>
                  </a:lnTo>
                  <a:lnTo>
                    <a:pt x="38" y="12"/>
                  </a:lnTo>
                  <a:lnTo>
                    <a:pt x="33" y="5"/>
                  </a:lnTo>
                  <a:lnTo>
                    <a:pt x="27" y="1"/>
                  </a:lnTo>
                  <a:lnTo>
                    <a:pt x="19" y="0"/>
                  </a:lnTo>
                  <a:lnTo>
                    <a:pt x="12" y="1"/>
                  </a:lnTo>
                  <a:lnTo>
                    <a:pt x="6" y="5"/>
                  </a:lnTo>
                  <a:lnTo>
                    <a:pt x="1" y="12"/>
                  </a:lnTo>
                  <a:lnTo>
                    <a:pt x="0" y="20"/>
                  </a:lnTo>
                  <a:lnTo>
                    <a:pt x="1" y="27"/>
                  </a:lnTo>
                  <a:lnTo>
                    <a:pt x="6" y="34"/>
                  </a:lnTo>
                  <a:lnTo>
                    <a:pt x="12" y="39"/>
                  </a:lnTo>
                  <a:lnTo>
                    <a:pt x="19" y="40"/>
                  </a:lnTo>
                  <a:close/>
                </a:path>
              </a:pathLst>
            </a:custGeom>
            <a:solidFill>
              <a:srgbClr val="FFFF93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167" name="Freeform 172"/>
            <p:cNvSpPr/>
            <p:nvPr/>
          </p:nvSpPr>
          <p:spPr>
            <a:xfrm>
              <a:off x="2642" y="1923"/>
              <a:ext cx="68" cy="74"/>
            </a:xfrm>
            <a:custGeom>
              <a:avLst/>
              <a:gdLst>
                <a:gd name="txL" fmla="*/ 0 w 136"/>
                <a:gd name="txT" fmla="*/ 0 h 147"/>
                <a:gd name="txR" fmla="*/ 136 w 136"/>
                <a:gd name="txB" fmla="*/ 147 h 147"/>
              </a:gdLst>
              <a:ahLst/>
              <a:cxnLst>
                <a:cxn ang="0">
                  <a:pos x="1" y="1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</a:cxnLst>
              <a:rect l="txL" t="txT" r="txR" b="txB"/>
              <a:pathLst>
                <a:path w="136" h="147">
                  <a:moveTo>
                    <a:pt x="14" y="74"/>
                  </a:moveTo>
                  <a:lnTo>
                    <a:pt x="6" y="66"/>
                  </a:lnTo>
                  <a:lnTo>
                    <a:pt x="1" y="57"/>
                  </a:lnTo>
                  <a:lnTo>
                    <a:pt x="0" y="47"/>
                  </a:lnTo>
                  <a:lnTo>
                    <a:pt x="4" y="36"/>
                  </a:lnTo>
                  <a:lnTo>
                    <a:pt x="7" y="33"/>
                  </a:lnTo>
                  <a:lnTo>
                    <a:pt x="11" y="30"/>
                  </a:lnTo>
                  <a:lnTo>
                    <a:pt x="15" y="26"/>
                  </a:lnTo>
                  <a:lnTo>
                    <a:pt x="20" y="25"/>
                  </a:lnTo>
                  <a:lnTo>
                    <a:pt x="25" y="24"/>
                  </a:lnTo>
                  <a:lnTo>
                    <a:pt x="30" y="24"/>
                  </a:lnTo>
                  <a:lnTo>
                    <a:pt x="35" y="25"/>
                  </a:lnTo>
                  <a:lnTo>
                    <a:pt x="41" y="27"/>
                  </a:lnTo>
                  <a:lnTo>
                    <a:pt x="43" y="16"/>
                  </a:lnTo>
                  <a:lnTo>
                    <a:pt x="50" y="8"/>
                  </a:lnTo>
                  <a:lnTo>
                    <a:pt x="58" y="2"/>
                  </a:lnTo>
                  <a:lnTo>
                    <a:pt x="68" y="0"/>
                  </a:lnTo>
                  <a:lnTo>
                    <a:pt x="79" y="2"/>
                  </a:lnTo>
                  <a:lnTo>
                    <a:pt x="87" y="8"/>
                  </a:lnTo>
                  <a:lnTo>
                    <a:pt x="92" y="16"/>
                  </a:lnTo>
                  <a:lnTo>
                    <a:pt x="95" y="26"/>
                  </a:lnTo>
                  <a:lnTo>
                    <a:pt x="101" y="24"/>
                  </a:lnTo>
                  <a:lnTo>
                    <a:pt x="105" y="23"/>
                  </a:lnTo>
                  <a:lnTo>
                    <a:pt x="111" y="23"/>
                  </a:lnTo>
                  <a:lnTo>
                    <a:pt x="116" y="24"/>
                  </a:lnTo>
                  <a:lnTo>
                    <a:pt x="121" y="25"/>
                  </a:lnTo>
                  <a:lnTo>
                    <a:pt x="126" y="28"/>
                  </a:lnTo>
                  <a:lnTo>
                    <a:pt x="129" y="32"/>
                  </a:lnTo>
                  <a:lnTo>
                    <a:pt x="133" y="35"/>
                  </a:lnTo>
                  <a:lnTo>
                    <a:pt x="136" y="46"/>
                  </a:lnTo>
                  <a:lnTo>
                    <a:pt x="135" y="55"/>
                  </a:lnTo>
                  <a:lnTo>
                    <a:pt x="130" y="65"/>
                  </a:lnTo>
                  <a:lnTo>
                    <a:pt x="122" y="72"/>
                  </a:lnTo>
                  <a:lnTo>
                    <a:pt x="130" y="80"/>
                  </a:lnTo>
                  <a:lnTo>
                    <a:pt x="135" y="89"/>
                  </a:lnTo>
                  <a:lnTo>
                    <a:pt x="136" y="100"/>
                  </a:lnTo>
                  <a:lnTo>
                    <a:pt x="133" y="110"/>
                  </a:lnTo>
                  <a:lnTo>
                    <a:pt x="129" y="114"/>
                  </a:lnTo>
                  <a:lnTo>
                    <a:pt x="126" y="117"/>
                  </a:lnTo>
                  <a:lnTo>
                    <a:pt x="121" y="121"/>
                  </a:lnTo>
                  <a:lnTo>
                    <a:pt x="117" y="122"/>
                  </a:lnTo>
                  <a:lnTo>
                    <a:pt x="112" y="123"/>
                  </a:lnTo>
                  <a:lnTo>
                    <a:pt x="106" y="123"/>
                  </a:lnTo>
                  <a:lnTo>
                    <a:pt x="102" y="122"/>
                  </a:lnTo>
                  <a:lnTo>
                    <a:pt x="96" y="121"/>
                  </a:lnTo>
                  <a:lnTo>
                    <a:pt x="94" y="131"/>
                  </a:lnTo>
                  <a:lnTo>
                    <a:pt x="88" y="139"/>
                  </a:lnTo>
                  <a:lnTo>
                    <a:pt x="80" y="145"/>
                  </a:lnTo>
                  <a:lnTo>
                    <a:pt x="69" y="147"/>
                  </a:lnTo>
                  <a:lnTo>
                    <a:pt x="59" y="145"/>
                  </a:lnTo>
                  <a:lnTo>
                    <a:pt x="51" y="139"/>
                  </a:lnTo>
                  <a:lnTo>
                    <a:pt x="45" y="131"/>
                  </a:lnTo>
                  <a:lnTo>
                    <a:pt x="42" y="121"/>
                  </a:lnTo>
                  <a:lnTo>
                    <a:pt x="36" y="123"/>
                  </a:lnTo>
                  <a:lnTo>
                    <a:pt x="31" y="124"/>
                  </a:lnTo>
                  <a:lnTo>
                    <a:pt x="26" y="124"/>
                  </a:lnTo>
                  <a:lnTo>
                    <a:pt x="21" y="123"/>
                  </a:lnTo>
                  <a:lnTo>
                    <a:pt x="16" y="122"/>
                  </a:lnTo>
                  <a:lnTo>
                    <a:pt x="12" y="119"/>
                  </a:lnTo>
                  <a:lnTo>
                    <a:pt x="8" y="116"/>
                  </a:lnTo>
                  <a:lnTo>
                    <a:pt x="5" y="111"/>
                  </a:lnTo>
                  <a:lnTo>
                    <a:pt x="1" y="101"/>
                  </a:lnTo>
                  <a:lnTo>
                    <a:pt x="3" y="92"/>
                  </a:lnTo>
                  <a:lnTo>
                    <a:pt x="7" y="83"/>
                  </a:lnTo>
                  <a:lnTo>
                    <a:pt x="14" y="74"/>
                  </a:lnTo>
                  <a:close/>
                </a:path>
              </a:pathLst>
            </a:custGeom>
            <a:solidFill>
              <a:srgbClr val="6800E0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168" name="Freeform 173"/>
            <p:cNvSpPr/>
            <p:nvPr/>
          </p:nvSpPr>
          <p:spPr>
            <a:xfrm>
              <a:off x="2667" y="1949"/>
              <a:ext cx="20" cy="20"/>
            </a:xfrm>
            <a:custGeom>
              <a:avLst/>
              <a:gdLst>
                <a:gd name="txL" fmla="*/ 0 w 39"/>
                <a:gd name="txT" fmla="*/ 0 h 39"/>
                <a:gd name="txR" fmla="*/ 39 w 39"/>
                <a:gd name="txB" fmla="*/ 39 h 39"/>
              </a:gdLst>
              <a:ahLst/>
              <a:cxnLst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</a:cxnLst>
              <a:rect l="txL" t="txT" r="txR" b="txB"/>
              <a:pathLst>
                <a:path w="39" h="39">
                  <a:moveTo>
                    <a:pt x="19" y="39"/>
                  </a:moveTo>
                  <a:lnTo>
                    <a:pt x="28" y="38"/>
                  </a:lnTo>
                  <a:lnTo>
                    <a:pt x="33" y="33"/>
                  </a:lnTo>
                  <a:lnTo>
                    <a:pt x="38" y="27"/>
                  </a:lnTo>
                  <a:lnTo>
                    <a:pt x="39" y="19"/>
                  </a:lnTo>
                  <a:lnTo>
                    <a:pt x="38" y="12"/>
                  </a:lnTo>
                  <a:lnTo>
                    <a:pt x="33" y="5"/>
                  </a:lnTo>
                  <a:lnTo>
                    <a:pt x="28" y="1"/>
                  </a:lnTo>
                  <a:lnTo>
                    <a:pt x="19" y="0"/>
                  </a:lnTo>
                  <a:lnTo>
                    <a:pt x="13" y="1"/>
                  </a:lnTo>
                  <a:lnTo>
                    <a:pt x="6" y="5"/>
                  </a:lnTo>
                  <a:lnTo>
                    <a:pt x="1" y="12"/>
                  </a:lnTo>
                  <a:lnTo>
                    <a:pt x="0" y="19"/>
                  </a:lnTo>
                  <a:lnTo>
                    <a:pt x="1" y="27"/>
                  </a:lnTo>
                  <a:lnTo>
                    <a:pt x="6" y="33"/>
                  </a:lnTo>
                  <a:lnTo>
                    <a:pt x="13" y="38"/>
                  </a:lnTo>
                  <a:lnTo>
                    <a:pt x="19" y="39"/>
                  </a:lnTo>
                  <a:close/>
                </a:path>
              </a:pathLst>
            </a:custGeom>
            <a:solidFill>
              <a:srgbClr val="FFFF93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169" name="Freeform 174"/>
            <p:cNvSpPr/>
            <p:nvPr/>
          </p:nvSpPr>
          <p:spPr>
            <a:xfrm>
              <a:off x="2593" y="1695"/>
              <a:ext cx="30" cy="30"/>
            </a:xfrm>
            <a:custGeom>
              <a:avLst/>
              <a:gdLst>
                <a:gd name="txL" fmla="*/ 0 w 60"/>
                <a:gd name="txT" fmla="*/ 0 h 59"/>
                <a:gd name="txR" fmla="*/ 60 w 60"/>
                <a:gd name="txB" fmla="*/ 59 h 59"/>
              </a:gdLst>
              <a:ahLst/>
              <a:cxnLst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</a:cxnLst>
              <a:rect l="txL" t="txT" r="txR" b="txB"/>
              <a:pathLst>
                <a:path w="60" h="59">
                  <a:moveTo>
                    <a:pt x="60" y="29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5" y="13"/>
                  </a:lnTo>
                  <a:lnTo>
                    <a:pt x="51" y="9"/>
                  </a:lnTo>
                  <a:lnTo>
                    <a:pt x="47" y="5"/>
                  </a:lnTo>
                  <a:lnTo>
                    <a:pt x="42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10" y="9"/>
                  </a:lnTo>
                  <a:lnTo>
                    <a:pt x="3" y="18"/>
                  </a:lnTo>
                  <a:lnTo>
                    <a:pt x="0" y="29"/>
                  </a:lnTo>
                  <a:lnTo>
                    <a:pt x="2" y="35"/>
                  </a:lnTo>
                  <a:lnTo>
                    <a:pt x="3" y="41"/>
                  </a:lnTo>
                  <a:lnTo>
                    <a:pt x="6" y="46"/>
                  </a:lnTo>
                  <a:lnTo>
                    <a:pt x="10" y="50"/>
                  </a:lnTo>
                  <a:lnTo>
                    <a:pt x="14" y="54"/>
                  </a:lnTo>
                  <a:lnTo>
                    <a:pt x="19" y="57"/>
                  </a:lnTo>
                  <a:lnTo>
                    <a:pt x="25" y="58"/>
                  </a:lnTo>
                  <a:lnTo>
                    <a:pt x="30" y="59"/>
                  </a:lnTo>
                  <a:lnTo>
                    <a:pt x="36" y="58"/>
                  </a:lnTo>
                  <a:lnTo>
                    <a:pt x="42" y="57"/>
                  </a:lnTo>
                  <a:lnTo>
                    <a:pt x="47" y="54"/>
                  </a:lnTo>
                  <a:lnTo>
                    <a:pt x="51" y="50"/>
                  </a:lnTo>
                  <a:lnTo>
                    <a:pt x="55" y="46"/>
                  </a:lnTo>
                  <a:lnTo>
                    <a:pt x="58" y="41"/>
                  </a:lnTo>
                  <a:lnTo>
                    <a:pt x="59" y="35"/>
                  </a:lnTo>
                  <a:lnTo>
                    <a:pt x="60" y="29"/>
                  </a:lnTo>
                  <a:close/>
                </a:path>
              </a:pathLst>
            </a:custGeom>
            <a:solidFill>
              <a:srgbClr val="5900BC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170" name="Freeform 175"/>
            <p:cNvSpPr/>
            <p:nvPr/>
          </p:nvSpPr>
          <p:spPr>
            <a:xfrm>
              <a:off x="2601" y="1702"/>
              <a:ext cx="15" cy="15"/>
            </a:xfrm>
            <a:custGeom>
              <a:avLst/>
              <a:gdLst>
                <a:gd name="txL" fmla="*/ 0 w 30"/>
                <a:gd name="txT" fmla="*/ 0 h 30"/>
                <a:gd name="txR" fmla="*/ 30 w 30"/>
                <a:gd name="txB" fmla="*/ 30 h 30"/>
              </a:gdLst>
              <a:ahLst/>
              <a:cxnLst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</a:cxnLst>
              <a:rect l="txL" t="txT" r="txR" b="txB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11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4" y="24"/>
                  </a:lnTo>
                  <a:lnTo>
                    <a:pt x="2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2" y="10"/>
                  </a:lnTo>
                  <a:lnTo>
                    <a:pt x="4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11" y="2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2"/>
                  </a:lnTo>
                  <a:lnTo>
                    <a:pt x="23" y="3"/>
                  </a:lnTo>
                  <a:lnTo>
                    <a:pt x="26" y="5"/>
                  </a:lnTo>
                  <a:lnTo>
                    <a:pt x="28" y="7"/>
                  </a:lnTo>
                  <a:lnTo>
                    <a:pt x="29" y="10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6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171" name="Freeform 176"/>
            <p:cNvSpPr/>
            <p:nvPr/>
          </p:nvSpPr>
          <p:spPr>
            <a:xfrm>
              <a:off x="2352" y="1812"/>
              <a:ext cx="30" cy="30"/>
            </a:xfrm>
            <a:custGeom>
              <a:avLst/>
              <a:gdLst>
                <a:gd name="txL" fmla="*/ 0 w 60"/>
                <a:gd name="txT" fmla="*/ 0 h 60"/>
                <a:gd name="txR" fmla="*/ 60 w 60"/>
                <a:gd name="txB" fmla="*/ 60 h 60"/>
              </a:gdLst>
              <a:ahLst/>
              <a:cxnLst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</a:cxnLst>
              <a:rect l="txL" t="txT" r="txR" b="txB"/>
              <a:pathLst>
                <a:path w="60" h="60">
                  <a:moveTo>
                    <a:pt x="60" y="30"/>
                  </a:moveTo>
                  <a:lnTo>
                    <a:pt x="59" y="25"/>
                  </a:lnTo>
                  <a:lnTo>
                    <a:pt x="57" y="19"/>
                  </a:lnTo>
                  <a:lnTo>
                    <a:pt x="54" y="14"/>
                  </a:lnTo>
                  <a:lnTo>
                    <a:pt x="51" y="10"/>
                  </a:lnTo>
                  <a:lnTo>
                    <a:pt x="46" y="6"/>
                  </a:lnTo>
                  <a:lnTo>
                    <a:pt x="41" y="3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8" y="10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2" y="42"/>
                  </a:lnTo>
                  <a:lnTo>
                    <a:pt x="4" y="46"/>
                  </a:lnTo>
                  <a:lnTo>
                    <a:pt x="8" y="51"/>
                  </a:lnTo>
                  <a:lnTo>
                    <a:pt x="13" y="54"/>
                  </a:lnTo>
                  <a:lnTo>
                    <a:pt x="18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1" y="58"/>
                  </a:lnTo>
                  <a:lnTo>
                    <a:pt x="46" y="54"/>
                  </a:lnTo>
                  <a:lnTo>
                    <a:pt x="51" y="51"/>
                  </a:lnTo>
                  <a:lnTo>
                    <a:pt x="54" y="46"/>
                  </a:lnTo>
                  <a:lnTo>
                    <a:pt x="57" y="42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172" name="Freeform 177"/>
            <p:cNvSpPr/>
            <p:nvPr/>
          </p:nvSpPr>
          <p:spPr>
            <a:xfrm>
              <a:off x="2359" y="1819"/>
              <a:ext cx="15" cy="15"/>
            </a:xfrm>
            <a:custGeom>
              <a:avLst/>
              <a:gdLst>
                <a:gd name="txL" fmla="*/ 0 w 29"/>
                <a:gd name="txT" fmla="*/ 0 h 30"/>
                <a:gd name="txR" fmla="*/ 29 w 29"/>
                <a:gd name="txB" fmla="*/ 30 h 30"/>
              </a:gdLst>
              <a:ahLst/>
              <a:cxnLst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</a:cxnLst>
              <a:rect l="txL" t="txT" r="txR" b="txB"/>
              <a:pathLst>
                <a:path w="29" h="30">
                  <a:moveTo>
                    <a:pt x="15" y="30"/>
                  </a:moveTo>
                  <a:lnTo>
                    <a:pt x="11" y="30"/>
                  </a:lnTo>
                  <a:lnTo>
                    <a:pt x="9" y="29"/>
                  </a:lnTo>
                  <a:lnTo>
                    <a:pt x="7" y="27"/>
                  </a:lnTo>
                  <a:lnTo>
                    <a:pt x="4" y="26"/>
                  </a:lnTo>
                  <a:lnTo>
                    <a:pt x="2" y="23"/>
                  </a:lnTo>
                  <a:lnTo>
                    <a:pt x="1" y="21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1" y="10"/>
                  </a:lnTo>
                  <a:lnTo>
                    <a:pt x="2" y="7"/>
                  </a:lnTo>
                  <a:lnTo>
                    <a:pt x="4" y="5"/>
                  </a:lnTo>
                  <a:lnTo>
                    <a:pt x="7" y="3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6" y="7"/>
                  </a:lnTo>
                  <a:lnTo>
                    <a:pt x="28" y="10"/>
                  </a:lnTo>
                  <a:lnTo>
                    <a:pt x="29" y="13"/>
                  </a:lnTo>
                  <a:lnTo>
                    <a:pt x="29" y="15"/>
                  </a:lnTo>
                  <a:lnTo>
                    <a:pt x="28" y="21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173" name="Freeform 178"/>
            <p:cNvSpPr/>
            <p:nvPr/>
          </p:nvSpPr>
          <p:spPr>
            <a:xfrm>
              <a:off x="2336" y="1607"/>
              <a:ext cx="30" cy="29"/>
            </a:xfrm>
            <a:custGeom>
              <a:avLst/>
              <a:gdLst>
                <a:gd name="txL" fmla="*/ 0 w 60"/>
                <a:gd name="txT" fmla="*/ 0 h 59"/>
                <a:gd name="txR" fmla="*/ 60 w 60"/>
                <a:gd name="txB" fmla="*/ 59 h 59"/>
              </a:gdLst>
              <a:ahLst/>
              <a:cxnLst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</a:cxnLst>
              <a:rect l="txL" t="txT" r="txR" b="txB"/>
              <a:pathLst>
                <a:path w="60" h="59">
                  <a:moveTo>
                    <a:pt x="60" y="30"/>
                  </a:moveTo>
                  <a:lnTo>
                    <a:pt x="58" y="24"/>
                  </a:lnTo>
                  <a:lnTo>
                    <a:pt x="57" y="19"/>
                  </a:lnTo>
                  <a:lnTo>
                    <a:pt x="54" y="13"/>
                  </a:lnTo>
                  <a:lnTo>
                    <a:pt x="50" y="8"/>
                  </a:lnTo>
                  <a:lnTo>
                    <a:pt x="46" y="5"/>
                  </a:lnTo>
                  <a:lnTo>
                    <a:pt x="41" y="3"/>
                  </a:lnTo>
                  <a:lnTo>
                    <a:pt x="35" y="0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9" y="8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1"/>
                  </a:lnTo>
                  <a:lnTo>
                    <a:pt x="5" y="46"/>
                  </a:lnTo>
                  <a:lnTo>
                    <a:pt x="9" y="51"/>
                  </a:lnTo>
                  <a:lnTo>
                    <a:pt x="13" y="54"/>
                  </a:lnTo>
                  <a:lnTo>
                    <a:pt x="18" y="57"/>
                  </a:lnTo>
                  <a:lnTo>
                    <a:pt x="24" y="59"/>
                  </a:lnTo>
                  <a:lnTo>
                    <a:pt x="30" y="59"/>
                  </a:lnTo>
                  <a:lnTo>
                    <a:pt x="35" y="59"/>
                  </a:lnTo>
                  <a:lnTo>
                    <a:pt x="41" y="57"/>
                  </a:lnTo>
                  <a:lnTo>
                    <a:pt x="46" y="54"/>
                  </a:lnTo>
                  <a:lnTo>
                    <a:pt x="50" y="51"/>
                  </a:lnTo>
                  <a:lnTo>
                    <a:pt x="54" y="46"/>
                  </a:lnTo>
                  <a:lnTo>
                    <a:pt x="57" y="41"/>
                  </a:lnTo>
                  <a:lnTo>
                    <a:pt x="58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174" name="Freeform 179"/>
            <p:cNvSpPr/>
            <p:nvPr/>
          </p:nvSpPr>
          <p:spPr>
            <a:xfrm>
              <a:off x="2343" y="1614"/>
              <a:ext cx="15" cy="15"/>
            </a:xfrm>
            <a:custGeom>
              <a:avLst/>
              <a:gdLst>
                <a:gd name="txL" fmla="*/ 0 w 30"/>
                <a:gd name="txT" fmla="*/ 0 h 29"/>
                <a:gd name="txR" fmla="*/ 30 w 30"/>
                <a:gd name="txB" fmla="*/ 29 h 29"/>
              </a:gdLst>
              <a:ahLst/>
              <a:cxnLst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</a:cxnLst>
              <a:rect l="txL" t="txT" r="txR" b="txB"/>
              <a:pathLst>
                <a:path w="30" h="29">
                  <a:moveTo>
                    <a:pt x="15" y="29"/>
                  </a:moveTo>
                  <a:lnTo>
                    <a:pt x="11" y="29"/>
                  </a:lnTo>
                  <a:lnTo>
                    <a:pt x="9" y="28"/>
                  </a:lnTo>
                  <a:lnTo>
                    <a:pt x="7" y="27"/>
                  </a:lnTo>
                  <a:lnTo>
                    <a:pt x="4" y="26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2" y="6"/>
                  </a:lnTo>
                  <a:lnTo>
                    <a:pt x="4" y="4"/>
                  </a:lnTo>
                  <a:lnTo>
                    <a:pt x="7" y="3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0" y="1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6" y="6"/>
                  </a:lnTo>
                  <a:lnTo>
                    <a:pt x="28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8" y="21"/>
                  </a:lnTo>
                  <a:lnTo>
                    <a:pt x="25" y="26"/>
                  </a:lnTo>
                  <a:lnTo>
                    <a:pt x="20" y="28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FFFF93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175" name="Freeform 180"/>
            <p:cNvSpPr/>
            <p:nvPr/>
          </p:nvSpPr>
          <p:spPr>
            <a:xfrm>
              <a:off x="2456" y="1929"/>
              <a:ext cx="30" cy="30"/>
            </a:xfrm>
            <a:custGeom>
              <a:avLst/>
              <a:gdLst>
                <a:gd name="txL" fmla="*/ 0 w 60"/>
                <a:gd name="txT" fmla="*/ 0 h 60"/>
                <a:gd name="txR" fmla="*/ 60 w 60"/>
                <a:gd name="txB" fmla="*/ 60 h 60"/>
              </a:gdLst>
              <a:ahLst/>
              <a:cxnLst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</a:cxnLst>
              <a:rect l="txL" t="txT" r="txR" b="txB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8" y="19"/>
                  </a:lnTo>
                  <a:lnTo>
                    <a:pt x="55" y="13"/>
                  </a:lnTo>
                  <a:lnTo>
                    <a:pt x="52" y="8"/>
                  </a:lnTo>
                  <a:lnTo>
                    <a:pt x="47" y="5"/>
                  </a:lnTo>
                  <a:lnTo>
                    <a:pt x="42" y="3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9" y="3"/>
                  </a:lnTo>
                  <a:lnTo>
                    <a:pt x="9" y="8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6" y="46"/>
                  </a:lnTo>
                  <a:lnTo>
                    <a:pt x="9" y="51"/>
                  </a:lnTo>
                  <a:lnTo>
                    <a:pt x="14" y="54"/>
                  </a:lnTo>
                  <a:lnTo>
                    <a:pt x="19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2" y="58"/>
                  </a:lnTo>
                  <a:lnTo>
                    <a:pt x="47" y="54"/>
                  </a:lnTo>
                  <a:lnTo>
                    <a:pt x="52" y="51"/>
                  </a:lnTo>
                  <a:lnTo>
                    <a:pt x="55" y="46"/>
                  </a:lnTo>
                  <a:lnTo>
                    <a:pt x="58" y="42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176" name="Freeform 181"/>
            <p:cNvSpPr/>
            <p:nvPr/>
          </p:nvSpPr>
          <p:spPr>
            <a:xfrm>
              <a:off x="2463" y="1937"/>
              <a:ext cx="15" cy="15"/>
            </a:xfrm>
            <a:custGeom>
              <a:avLst/>
              <a:gdLst>
                <a:gd name="txL" fmla="*/ 0 w 30"/>
                <a:gd name="txT" fmla="*/ 0 h 30"/>
                <a:gd name="txR" fmla="*/ 30 w 30"/>
                <a:gd name="txB" fmla="*/ 30 h 30"/>
              </a:gdLst>
              <a:ahLst/>
              <a:cxnLst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</a:cxnLst>
              <a:rect l="txL" t="txT" r="txR" b="txB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11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4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4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11" y="1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6" y="5"/>
                  </a:lnTo>
                  <a:lnTo>
                    <a:pt x="28" y="7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6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177" name="Freeform 182"/>
            <p:cNvSpPr/>
            <p:nvPr/>
          </p:nvSpPr>
          <p:spPr>
            <a:xfrm>
              <a:off x="2357" y="1988"/>
              <a:ext cx="30" cy="29"/>
            </a:xfrm>
            <a:custGeom>
              <a:avLst/>
              <a:gdLst>
                <a:gd name="txL" fmla="*/ 0 w 60"/>
                <a:gd name="txT" fmla="*/ 0 h 59"/>
                <a:gd name="txR" fmla="*/ 60 w 60"/>
                <a:gd name="txB" fmla="*/ 59 h 59"/>
              </a:gdLst>
              <a:ahLst/>
              <a:cxnLst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</a:cxnLst>
              <a:rect l="txL" t="txT" r="txR" b="txB"/>
              <a:pathLst>
                <a:path w="60" h="59">
                  <a:moveTo>
                    <a:pt x="60" y="30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4" y="12"/>
                  </a:lnTo>
                  <a:lnTo>
                    <a:pt x="51" y="8"/>
                  </a:lnTo>
                  <a:lnTo>
                    <a:pt x="46" y="4"/>
                  </a:lnTo>
                  <a:lnTo>
                    <a:pt x="42" y="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9" y="8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3" y="40"/>
                  </a:lnTo>
                  <a:lnTo>
                    <a:pt x="6" y="46"/>
                  </a:lnTo>
                  <a:lnTo>
                    <a:pt x="9" y="50"/>
                  </a:lnTo>
                  <a:lnTo>
                    <a:pt x="14" y="54"/>
                  </a:lnTo>
                  <a:lnTo>
                    <a:pt x="19" y="56"/>
                  </a:lnTo>
                  <a:lnTo>
                    <a:pt x="24" y="59"/>
                  </a:lnTo>
                  <a:lnTo>
                    <a:pt x="30" y="59"/>
                  </a:lnTo>
                  <a:lnTo>
                    <a:pt x="36" y="59"/>
                  </a:lnTo>
                  <a:lnTo>
                    <a:pt x="42" y="56"/>
                  </a:lnTo>
                  <a:lnTo>
                    <a:pt x="46" y="54"/>
                  </a:lnTo>
                  <a:lnTo>
                    <a:pt x="51" y="50"/>
                  </a:lnTo>
                  <a:lnTo>
                    <a:pt x="54" y="46"/>
                  </a:lnTo>
                  <a:lnTo>
                    <a:pt x="58" y="40"/>
                  </a:lnTo>
                  <a:lnTo>
                    <a:pt x="59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178" name="Freeform 183"/>
            <p:cNvSpPr/>
            <p:nvPr/>
          </p:nvSpPr>
          <p:spPr>
            <a:xfrm>
              <a:off x="2365" y="1995"/>
              <a:ext cx="15" cy="15"/>
            </a:xfrm>
            <a:custGeom>
              <a:avLst/>
              <a:gdLst>
                <a:gd name="txL" fmla="*/ 0 w 30"/>
                <a:gd name="txT" fmla="*/ 0 h 29"/>
                <a:gd name="txR" fmla="*/ 30 w 30"/>
                <a:gd name="txB" fmla="*/ 29 h 29"/>
              </a:gdLst>
              <a:ahLst/>
              <a:cxnLst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</a:cxnLst>
              <a:rect l="txL" t="txT" r="txR" b="txB"/>
              <a:pathLst>
                <a:path w="30" h="29">
                  <a:moveTo>
                    <a:pt x="15" y="29"/>
                  </a:moveTo>
                  <a:lnTo>
                    <a:pt x="13" y="29"/>
                  </a:lnTo>
                  <a:lnTo>
                    <a:pt x="9" y="27"/>
                  </a:lnTo>
                  <a:lnTo>
                    <a:pt x="7" y="26"/>
                  </a:lnTo>
                  <a:lnTo>
                    <a:pt x="5" y="25"/>
                  </a:lnTo>
                  <a:lnTo>
                    <a:pt x="3" y="23"/>
                  </a:lnTo>
                  <a:lnTo>
                    <a:pt x="1" y="19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1" y="9"/>
                  </a:lnTo>
                  <a:lnTo>
                    <a:pt x="3" y="6"/>
                  </a:lnTo>
                  <a:lnTo>
                    <a:pt x="5" y="3"/>
                  </a:lnTo>
                  <a:lnTo>
                    <a:pt x="7" y="2"/>
                  </a:lnTo>
                  <a:lnTo>
                    <a:pt x="9" y="1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6" y="3"/>
                  </a:lnTo>
                  <a:lnTo>
                    <a:pt x="27" y="6"/>
                  </a:lnTo>
                  <a:lnTo>
                    <a:pt x="29" y="9"/>
                  </a:lnTo>
                  <a:lnTo>
                    <a:pt x="30" y="11"/>
                  </a:lnTo>
                  <a:lnTo>
                    <a:pt x="30" y="15"/>
                  </a:lnTo>
                  <a:lnTo>
                    <a:pt x="29" y="20"/>
                  </a:lnTo>
                  <a:lnTo>
                    <a:pt x="26" y="25"/>
                  </a:lnTo>
                  <a:lnTo>
                    <a:pt x="21" y="27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FFFF93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179" name="Freeform 184"/>
            <p:cNvSpPr/>
            <p:nvPr/>
          </p:nvSpPr>
          <p:spPr>
            <a:xfrm>
              <a:off x="2658" y="2044"/>
              <a:ext cx="30" cy="30"/>
            </a:xfrm>
            <a:custGeom>
              <a:avLst/>
              <a:gdLst>
                <a:gd name="txL" fmla="*/ 0 w 59"/>
                <a:gd name="txT" fmla="*/ 0 h 60"/>
                <a:gd name="txR" fmla="*/ 59 w 59"/>
                <a:gd name="txB" fmla="*/ 60 h 60"/>
              </a:gdLst>
              <a:ahLst/>
              <a:cxnLst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</a:cxnLst>
              <a:rect l="txL" t="txT" r="txR" b="txB"/>
              <a:pathLst>
                <a:path w="59" h="60">
                  <a:moveTo>
                    <a:pt x="59" y="30"/>
                  </a:moveTo>
                  <a:lnTo>
                    <a:pt x="58" y="25"/>
                  </a:lnTo>
                  <a:lnTo>
                    <a:pt x="57" y="19"/>
                  </a:lnTo>
                  <a:lnTo>
                    <a:pt x="54" y="13"/>
                  </a:lnTo>
                  <a:lnTo>
                    <a:pt x="50" y="9"/>
                  </a:lnTo>
                  <a:lnTo>
                    <a:pt x="46" y="5"/>
                  </a:lnTo>
                  <a:lnTo>
                    <a:pt x="41" y="3"/>
                  </a:lnTo>
                  <a:lnTo>
                    <a:pt x="35" y="2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9" y="9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5" y="47"/>
                  </a:lnTo>
                  <a:lnTo>
                    <a:pt x="9" y="51"/>
                  </a:lnTo>
                  <a:lnTo>
                    <a:pt x="13" y="55"/>
                  </a:lnTo>
                  <a:lnTo>
                    <a:pt x="18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5" y="59"/>
                  </a:lnTo>
                  <a:lnTo>
                    <a:pt x="41" y="58"/>
                  </a:lnTo>
                  <a:lnTo>
                    <a:pt x="46" y="55"/>
                  </a:lnTo>
                  <a:lnTo>
                    <a:pt x="50" y="51"/>
                  </a:lnTo>
                  <a:lnTo>
                    <a:pt x="54" y="47"/>
                  </a:lnTo>
                  <a:lnTo>
                    <a:pt x="57" y="42"/>
                  </a:lnTo>
                  <a:lnTo>
                    <a:pt x="58" y="36"/>
                  </a:lnTo>
                  <a:lnTo>
                    <a:pt x="59" y="30"/>
                  </a:lnTo>
                  <a:close/>
                </a:path>
              </a:pathLst>
            </a:custGeom>
            <a:solidFill>
              <a:srgbClr val="6800E0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180" name="Freeform 185"/>
            <p:cNvSpPr/>
            <p:nvPr/>
          </p:nvSpPr>
          <p:spPr>
            <a:xfrm>
              <a:off x="2666" y="2051"/>
              <a:ext cx="15" cy="15"/>
            </a:xfrm>
            <a:custGeom>
              <a:avLst/>
              <a:gdLst>
                <a:gd name="txL" fmla="*/ 0 w 30"/>
                <a:gd name="txT" fmla="*/ 0 h 30"/>
                <a:gd name="txR" fmla="*/ 30 w 30"/>
                <a:gd name="txB" fmla="*/ 30 h 30"/>
              </a:gdLst>
              <a:ahLst/>
              <a:cxnLst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</a:cxnLst>
              <a:rect l="txL" t="txT" r="txR" b="txB"/>
              <a:pathLst>
                <a:path w="30" h="30">
                  <a:moveTo>
                    <a:pt x="15" y="30"/>
                  </a:moveTo>
                  <a:lnTo>
                    <a:pt x="12" y="30"/>
                  </a:lnTo>
                  <a:lnTo>
                    <a:pt x="9" y="29"/>
                  </a:lnTo>
                  <a:lnTo>
                    <a:pt x="6" y="27"/>
                  </a:lnTo>
                  <a:lnTo>
                    <a:pt x="4" y="26"/>
                  </a:lnTo>
                  <a:lnTo>
                    <a:pt x="3" y="24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10"/>
                  </a:lnTo>
                  <a:lnTo>
                    <a:pt x="3" y="7"/>
                  </a:lnTo>
                  <a:lnTo>
                    <a:pt x="4" y="5"/>
                  </a:lnTo>
                  <a:lnTo>
                    <a:pt x="6" y="3"/>
                  </a:lnTo>
                  <a:lnTo>
                    <a:pt x="9" y="2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0" y="2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7" y="7"/>
                  </a:lnTo>
                  <a:lnTo>
                    <a:pt x="28" y="10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8" y="21"/>
                  </a:lnTo>
                  <a:lnTo>
                    <a:pt x="25" y="26"/>
                  </a:lnTo>
                  <a:lnTo>
                    <a:pt x="20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181" name="Freeform 186"/>
            <p:cNvSpPr/>
            <p:nvPr/>
          </p:nvSpPr>
          <p:spPr>
            <a:xfrm>
              <a:off x="2674" y="1787"/>
              <a:ext cx="30" cy="30"/>
            </a:xfrm>
            <a:custGeom>
              <a:avLst/>
              <a:gdLst>
                <a:gd name="txL" fmla="*/ 0 w 60"/>
                <a:gd name="txT" fmla="*/ 0 h 60"/>
                <a:gd name="txR" fmla="*/ 60 w 60"/>
                <a:gd name="txB" fmla="*/ 60 h 60"/>
              </a:gdLst>
              <a:ahLst/>
              <a:cxnLst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</a:cxnLst>
              <a:rect l="txL" t="txT" r="txR" b="txB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7" y="18"/>
                  </a:lnTo>
                  <a:lnTo>
                    <a:pt x="54" y="14"/>
                  </a:lnTo>
                  <a:lnTo>
                    <a:pt x="51" y="9"/>
                  </a:lnTo>
                  <a:lnTo>
                    <a:pt x="46" y="6"/>
                  </a:lnTo>
                  <a:lnTo>
                    <a:pt x="41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1"/>
                  </a:lnTo>
                  <a:lnTo>
                    <a:pt x="6" y="47"/>
                  </a:lnTo>
                  <a:lnTo>
                    <a:pt x="9" y="52"/>
                  </a:lnTo>
                  <a:lnTo>
                    <a:pt x="14" y="55"/>
                  </a:lnTo>
                  <a:lnTo>
                    <a:pt x="18" y="58"/>
                  </a:lnTo>
                  <a:lnTo>
                    <a:pt x="24" y="60"/>
                  </a:lnTo>
                  <a:lnTo>
                    <a:pt x="30" y="60"/>
                  </a:lnTo>
                  <a:lnTo>
                    <a:pt x="36" y="60"/>
                  </a:lnTo>
                  <a:lnTo>
                    <a:pt x="41" y="58"/>
                  </a:lnTo>
                  <a:lnTo>
                    <a:pt x="46" y="55"/>
                  </a:lnTo>
                  <a:lnTo>
                    <a:pt x="51" y="52"/>
                  </a:lnTo>
                  <a:lnTo>
                    <a:pt x="54" y="47"/>
                  </a:lnTo>
                  <a:lnTo>
                    <a:pt x="57" y="41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182" name="Freeform 187"/>
            <p:cNvSpPr/>
            <p:nvPr/>
          </p:nvSpPr>
          <p:spPr>
            <a:xfrm>
              <a:off x="2682" y="1795"/>
              <a:ext cx="15" cy="15"/>
            </a:xfrm>
            <a:custGeom>
              <a:avLst/>
              <a:gdLst>
                <a:gd name="txL" fmla="*/ 0 w 30"/>
                <a:gd name="txT" fmla="*/ 0 h 30"/>
                <a:gd name="txR" fmla="*/ 30 w 30"/>
                <a:gd name="txB" fmla="*/ 30 h 30"/>
              </a:gdLst>
              <a:ahLst/>
              <a:cxnLst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</a:cxnLst>
              <a:rect l="txL" t="txT" r="txR" b="txB"/>
              <a:pathLst>
                <a:path w="30" h="30">
                  <a:moveTo>
                    <a:pt x="15" y="30"/>
                  </a:moveTo>
                  <a:lnTo>
                    <a:pt x="11" y="30"/>
                  </a:lnTo>
                  <a:lnTo>
                    <a:pt x="9" y="29"/>
                  </a:lnTo>
                  <a:lnTo>
                    <a:pt x="7" y="28"/>
                  </a:lnTo>
                  <a:lnTo>
                    <a:pt x="4" y="25"/>
                  </a:lnTo>
                  <a:lnTo>
                    <a:pt x="2" y="23"/>
                  </a:lnTo>
                  <a:lnTo>
                    <a:pt x="1" y="21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1" y="9"/>
                  </a:lnTo>
                  <a:lnTo>
                    <a:pt x="2" y="7"/>
                  </a:lnTo>
                  <a:lnTo>
                    <a:pt x="4" y="5"/>
                  </a:lnTo>
                  <a:lnTo>
                    <a:pt x="7" y="3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6" y="7"/>
                  </a:lnTo>
                  <a:lnTo>
                    <a:pt x="29" y="9"/>
                  </a:lnTo>
                  <a:lnTo>
                    <a:pt x="30" y="13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5" y="25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183" name="Freeform 188"/>
            <p:cNvSpPr/>
            <p:nvPr/>
          </p:nvSpPr>
          <p:spPr>
            <a:xfrm>
              <a:off x="2677" y="2164"/>
              <a:ext cx="30" cy="29"/>
            </a:xfrm>
            <a:custGeom>
              <a:avLst/>
              <a:gdLst>
                <a:gd name="txL" fmla="*/ 0 w 58"/>
                <a:gd name="txT" fmla="*/ 0 h 60"/>
                <a:gd name="txR" fmla="*/ 58 w 58"/>
                <a:gd name="txB" fmla="*/ 60 h 60"/>
              </a:gdLst>
              <a:ahLst/>
              <a:cxnLst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</a:cxnLst>
              <a:rect l="txL" t="txT" r="txR" b="txB"/>
              <a:pathLst>
                <a:path w="58" h="60">
                  <a:moveTo>
                    <a:pt x="58" y="30"/>
                  </a:moveTo>
                  <a:lnTo>
                    <a:pt x="58" y="24"/>
                  </a:lnTo>
                  <a:lnTo>
                    <a:pt x="56" y="18"/>
                  </a:lnTo>
                  <a:lnTo>
                    <a:pt x="54" y="14"/>
                  </a:lnTo>
                  <a:lnTo>
                    <a:pt x="50" y="9"/>
                  </a:lnTo>
                  <a:lnTo>
                    <a:pt x="46" y="6"/>
                  </a:lnTo>
                  <a:lnTo>
                    <a:pt x="40" y="2"/>
                  </a:lnTo>
                  <a:lnTo>
                    <a:pt x="34" y="1"/>
                  </a:lnTo>
                  <a:lnTo>
                    <a:pt x="28" y="0"/>
                  </a:lnTo>
                  <a:lnTo>
                    <a:pt x="17" y="2"/>
                  </a:lnTo>
                  <a:lnTo>
                    <a:pt x="8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2" y="42"/>
                  </a:lnTo>
                  <a:lnTo>
                    <a:pt x="4" y="46"/>
                  </a:lnTo>
                  <a:lnTo>
                    <a:pt x="8" y="51"/>
                  </a:lnTo>
                  <a:lnTo>
                    <a:pt x="12" y="54"/>
                  </a:lnTo>
                  <a:lnTo>
                    <a:pt x="18" y="58"/>
                  </a:lnTo>
                  <a:lnTo>
                    <a:pt x="23" y="59"/>
                  </a:lnTo>
                  <a:lnTo>
                    <a:pt x="28" y="60"/>
                  </a:lnTo>
                  <a:lnTo>
                    <a:pt x="34" y="59"/>
                  </a:lnTo>
                  <a:lnTo>
                    <a:pt x="40" y="58"/>
                  </a:lnTo>
                  <a:lnTo>
                    <a:pt x="46" y="54"/>
                  </a:lnTo>
                  <a:lnTo>
                    <a:pt x="50" y="51"/>
                  </a:lnTo>
                  <a:lnTo>
                    <a:pt x="54" y="46"/>
                  </a:lnTo>
                  <a:lnTo>
                    <a:pt x="56" y="42"/>
                  </a:lnTo>
                  <a:lnTo>
                    <a:pt x="58" y="36"/>
                  </a:lnTo>
                  <a:lnTo>
                    <a:pt x="58" y="30"/>
                  </a:lnTo>
                  <a:close/>
                </a:path>
              </a:pathLst>
            </a:custGeom>
            <a:solidFill>
              <a:srgbClr val="5900BC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184" name="Freeform 189"/>
            <p:cNvSpPr/>
            <p:nvPr/>
          </p:nvSpPr>
          <p:spPr>
            <a:xfrm>
              <a:off x="2685" y="2171"/>
              <a:ext cx="14" cy="15"/>
            </a:xfrm>
            <a:custGeom>
              <a:avLst/>
              <a:gdLst>
                <a:gd name="txL" fmla="*/ 0 w 28"/>
                <a:gd name="txT" fmla="*/ 0 h 30"/>
                <a:gd name="txR" fmla="*/ 28 w 28"/>
                <a:gd name="txB" fmla="*/ 30 h 30"/>
              </a:gdLst>
              <a:ahLst/>
              <a:cxnLst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</a:cxnLst>
              <a:rect l="txL" t="txT" r="txR" b="txB"/>
              <a:pathLst>
                <a:path w="28" h="30">
                  <a:moveTo>
                    <a:pt x="13" y="30"/>
                  </a:moveTo>
                  <a:lnTo>
                    <a:pt x="11" y="30"/>
                  </a:lnTo>
                  <a:lnTo>
                    <a:pt x="9" y="29"/>
                  </a:lnTo>
                  <a:lnTo>
                    <a:pt x="5" y="28"/>
                  </a:lnTo>
                  <a:lnTo>
                    <a:pt x="3" y="25"/>
                  </a:lnTo>
                  <a:lnTo>
                    <a:pt x="2" y="23"/>
                  </a:lnTo>
                  <a:lnTo>
                    <a:pt x="1" y="21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1" y="9"/>
                  </a:lnTo>
                  <a:lnTo>
                    <a:pt x="2" y="7"/>
                  </a:lnTo>
                  <a:lnTo>
                    <a:pt x="3" y="5"/>
                  </a:lnTo>
                  <a:lnTo>
                    <a:pt x="5" y="3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3" y="0"/>
                  </a:lnTo>
                  <a:lnTo>
                    <a:pt x="17" y="0"/>
                  </a:lnTo>
                  <a:lnTo>
                    <a:pt x="19" y="1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6" y="7"/>
                  </a:lnTo>
                  <a:lnTo>
                    <a:pt x="27" y="9"/>
                  </a:lnTo>
                  <a:lnTo>
                    <a:pt x="28" y="13"/>
                  </a:lnTo>
                  <a:lnTo>
                    <a:pt x="28" y="15"/>
                  </a:lnTo>
                  <a:lnTo>
                    <a:pt x="27" y="21"/>
                  </a:lnTo>
                  <a:lnTo>
                    <a:pt x="25" y="25"/>
                  </a:lnTo>
                  <a:lnTo>
                    <a:pt x="19" y="29"/>
                  </a:lnTo>
                  <a:lnTo>
                    <a:pt x="13" y="30"/>
                  </a:lnTo>
                  <a:close/>
                </a:path>
              </a:pathLst>
            </a:custGeom>
            <a:solidFill>
              <a:srgbClr val="FFFF93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185" name="Freeform 190"/>
            <p:cNvSpPr/>
            <p:nvPr/>
          </p:nvSpPr>
          <p:spPr>
            <a:xfrm>
              <a:off x="2539" y="2259"/>
              <a:ext cx="29" cy="30"/>
            </a:xfrm>
            <a:custGeom>
              <a:avLst/>
              <a:gdLst>
                <a:gd name="txL" fmla="*/ 0 w 60"/>
                <a:gd name="txT" fmla="*/ 0 h 60"/>
                <a:gd name="txR" fmla="*/ 60 w 60"/>
                <a:gd name="txB" fmla="*/ 60 h 60"/>
              </a:gdLst>
              <a:ahLst/>
              <a:cxnLst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</a:cxnLst>
              <a:rect l="txL" t="txT" r="txR" b="txB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8" y="19"/>
                  </a:lnTo>
                  <a:lnTo>
                    <a:pt x="54" y="13"/>
                  </a:lnTo>
                  <a:lnTo>
                    <a:pt x="51" y="8"/>
                  </a:lnTo>
                  <a:lnTo>
                    <a:pt x="46" y="5"/>
                  </a:lnTo>
                  <a:lnTo>
                    <a:pt x="42" y="3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8" y="8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5" y="46"/>
                  </a:lnTo>
                  <a:lnTo>
                    <a:pt x="8" y="51"/>
                  </a:lnTo>
                  <a:lnTo>
                    <a:pt x="13" y="54"/>
                  </a:lnTo>
                  <a:lnTo>
                    <a:pt x="18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2" y="58"/>
                  </a:lnTo>
                  <a:lnTo>
                    <a:pt x="46" y="54"/>
                  </a:lnTo>
                  <a:lnTo>
                    <a:pt x="51" y="51"/>
                  </a:lnTo>
                  <a:lnTo>
                    <a:pt x="54" y="46"/>
                  </a:lnTo>
                  <a:lnTo>
                    <a:pt x="58" y="42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186" name="Freeform 191"/>
            <p:cNvSpPr/>
            <p:nvPr/>
          </p:nvSpPr>
          <p:spPr>
            <a:xfrm>
              <a:off x="2546" y="2267"/>
              <a:ext cx="15" cy="15"/>
            </a:xfrm>
            <a:custGeom>
              <a:avLst/>
              <a:gdLst>
                <a:gd name="txL" fmla="*/ 0 w 30"/>
                <a:gd name="txT" fmla="*/ 0 h 30"/>
                <a:gd name="txR" fmla="*/ 30 w 30"/>
                <a:gd name="txB" fmla="*/ 30 h 30"/>
              </a:gdLst>
              <a:ahLst/>
              <a:cxnLst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</a:cxnLst>
              <a:rect l="txL" t="txT" r="txR" b="txB"/>
              <a:pathLst>
                <a:path w="30" h="30">
                  <a:moveTo>
                    <a:pt x="15" y="30"/>
                  </a:moveTo>
                  <a:lnTo>
                    <a:pt x="12" y="30"/>
                  </a:lnTo>
                  <a:lnTo>
                    <a:pt x="9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2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9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7" y="7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187" name="Freeform 192"/>
            <p:cNvSpPr/>
            <p:nvPr/>
          </p:nvSpPr>
          <p:spPr>
            <a:xfrm>
              <a:off x="2416" y="2291"/>
              <a:ext cx="30" cy="30"/>
            </a:xfrm>
            <a:custGeom>
              <a:avLst/>
              <a:gdLst>
                <a:gd name="txL" fmla="*/ 0 w 60"/>
                <a:gd name="txT" fmla="*/ 0 h 59"/>
                <a:gd name="txR" fmla="*/ 60 w 60"/>
                <a:gd name="txB" fmla="*/ 59 h 59"/>
              </a:gdLst>
              <a:ahLst/>
              <a:cxnLst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</a:cxnLst>
              <a:rect l="txL" t="txT" r="txR" b="txB"/>
              <a:pathLst>
                <a:path w="60" h="59">
                  <a:moveTo>
                    <a:pt x="60" y="30"/>
                  </a:moveTo>
                  <a:lnTo>
                    <a:pt x="58" y="24"/>
                  </a:lnTo>
                  <a:lnTo>
                    <a:pt x="57" y="18"/>
                  </a:lnTo>
                  <a:lnTo>
                    <a:pt x="54" y="13"/>
                  </a:lnTo>
                  <a:lnTo>
                    <a:pt x="50" y="9"/>
                  </a:lnTo>
                  <a:lnTo>
                    <a:pt x="46" y="5"/>
                  </a:lnTo>
                  <a:lnTo>
                    <a:pt x="41" y="2"/>
                  </a:lnTo>
                  <a:lnTo>
                    <a:pt x="35" y="1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4" y="47"/>
                  </a:lnTo>
                  <a:lnTo>
                    <a:pt x="8" y="51"/>
                  </a:lnTo>
                  <a:lnTo>
                    <a:pt x="12" y="55"/>
                  </a:lnTo>
                  <a:lnTo>
                    <a:pt x="18" y="57"/>
                  </a:lnTo>
                  <a:lnTo>
                    <a:pt x="24" y="59"/>
                  </a:lnTo>
                  <a:lnTo>
                    <a:pt x="30" y="59"/>
                  </a:lnTo>
                  <a:lnTo>
                    <a:pt x="35" y="59"/>
                  </a:lnTo>
                  <a:lnTo>
                    <a:pt x="41" y="57"/>
                  </a:lnTo>
                  <a:lnTo>
                    <a:pt x="46" y="55"/>
                  </a:lnTo>
                  <a:lnTo>
                    <a:pt x="50" y="51"/>
                  </a:lnTo>
                  <a:lnTo>
                    <a:pt x="54" y="47"/>
                  </a:lnTo>
                  <a:lnTo>
                    <a:pt x="57" y="41"/>
                  </a:lnTo>
                  <a:lnTo>
                    <a:pt x="58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188" name="Freeform 193"/>
            <p:cNvSpPr/>
            <p:nvPr/>
          </p:nvSpPr>
          <p:spPr>
            <a:xfrm>
              <a:off x="2423" y="2298"/>
              <a:ext cx="15" cy="15"/>
            </a:xfrm>
            <a:custGeom>
              <a:avLst/>
              <a:gdLst>
                <a:gd name="txL" fmla="*/ 0 w 30"/>
                <a:gd name="txT" fmla="*/ 0 h 30"/>
                <a:gd name="txR" fmla="*/ 30 w 30"/>
                <a:gd name="txB" fmla="*/ 30 h 30"/>
              </a:gdLst>
              <a:ahLst/>
              <a:cxnLst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</a:cxnLst>
              <a:rect l="txL" t="txT" r="txR" b="txB"/>
              <a:pathLst>
                <a:path w="30" h="30">
                  <a:moveTo>
                    <a:pt x="15" y="30"/>
                  </a:moveTo>
                  <a:lnTo>
                    <a:pt x="11" y="30"/>
                  </a:lnTo>
                  <a:lnTo>
                    <a:pt x="9" y="28"/>
                  </a:lnTo>
                  <a:lnTo>
                    <a:pt x="7" y="27"/>
                  </a:lnTo>
                  <a:lnTo>
                    <a:pt x="4" y="25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2" y="6"/>
                  </a:lnTo>
                  <a:lnTo>
                    <a:pt x="4" y="4"/>
                  </a:lnTo>
                  <a:lnTo>
                    <a:pt x="7" y="3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0" y="1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6" y="6"/>
                  </a:lnTo>
                  <a:lnTo>
                    <a:pt x="28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8" y="20"/>
                  </a:lnTo>
                  <a:lnTo>
                    <a:pt x="25" y="25"/>
                  </a:lnTo>
                  <a:lnTo>
                    <a:pt x="20" y="28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189" name="Freeform 194"/>
            <p:cNvSpPr/>
            <p:nvPr/>
          </p:nvSpPr>
          <p:spPr>
            <a:xfrm>
              <a:off x="2344" y="2212"/>
              <a:ext cx="30" cy="29"/>
            </a:xfrm>
            <a:custGeom>
              <a:avLst/>
              <a:gdLst>
                <a:gd name="txL" fmla="*/ 0 w 60"/>
                <a:gd name="txT" fmla="*/ 0 h 57"/>
                <a:gd name="txR" fmla="*/ 60 w 60"/>
                <a:gd name="txB" fmla="*/ 57 h 57"/>
              </a:gdLst>
              <a:ahLst/>
              <a:cxnLst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</a:cxnLst>
              <a:rect l="txL" t="txT" r="txR" b="txB"/>
              <a:pathLst>
                <a:path w="60" h="57">
                  <a:moveTo>
                    <a:pt x="60" y="27"/>
                  </a:moveTo>
                  <a:lnTo>
                    <a:pt x="59" y="23"/>
                  </a:lnTo>
                  <a:lnTo>
                    <a:pt x="57" y="17"/>
                  </a:lnTo>
                  <a:lnTo>
                    <a:pt x="54" y="12"/>
                  </a:lnTo>
                  <a:lnTo>
                    <a:pt x="50" y="8"/>
                  </a:lnTo>
                  <a:lnTo>
                    <a:pt x="46" y="4"/>
                  </a:lnTo>
                  <a:lnTo>
                    <a:pt x="41" y="2"/>
                  </a:lnTo>
                  <a:lnTo>
                    <a:pt x="35" y="0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8"/>
                  </a:lnTo>
                  <a:lnTo>
                    <a:pt x="2" y="17"/>
                  </a:lnTo>
                  <a:lnTo>
                    <a:pt x="0" y="27"/>
                  </a:lnTo>
                  <a:lnTo>
                    <a:pt x="1" y="33"/>
                  </a:lnTo>
                  <a:lnTo>
                    <a:pt x="2" y="39"/>
                  </a:lnTo>
                  <a:lnTo>
                    <a:pt x="4" y="45"/>
                  </a:lnTo>
                  <a:lnTo>
                    <a:pt x="8" y="49"/>
                  </a:lnTo>
                  <a:lnTo>
                    <a:pt x="12" y="53"/>
                  </a:lnTo>
                  <a:lnTo>
                    <a:pt x="18" y="55"/>
                  </a:lnTo>
                  <a:lnTo>
                    <a:pt x="24" y="57"/>
                  </a:lnTo>
                  <a:lnTo>
                    <a:pt x="30" y="57"/>
                  </a:lnTo>
                  <a:lnTo>
                    <a:pt x="35" y="57"/>
                  </a:lnTo>
                  <a:lnTo>
                    <a:pt x="41" y="55"/>
                  </a:lnTo>
                  <a:lnTo>
                    <a:pt x="46" y="53"/>
                  </a:lnTo>
                  <a:lnTo>
                    <a:pt x="50" y="49"/>
                  </a:lnTo>
                  <a:lnTo>
                    <a:pt x="54" y="45"/>
                  </a:lnTo>
                  <a:lnTo>
                    <a:pt x="57" y="39"/>
                  </a:lnTo>
                  <a:lnTo>
                    <a:pt x="59" y="33"/>
                  </a:lnTo>
                  <a:lnTo>
                    <a:pt x="60" y="27"/>
                  </a:lnTo>
                  <a:close/>
                </a:path>
              </a:pathLst>
            </a:custGeom>
            <a:solidFill>
              <a:srgbClr val="5900BC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190" name="Freeform 195"/>
            <p:cNvSpPr/>
            <p:nvPr/>
          </p:nvSpPr>
          <p:spPr>
            <a:xfrm>
              <a:off x="2351" y="2219"/>
              <a:ext cx="15" cy="14"/>
            </a:xfrm>
            <a:custGeom>
              <a:avLst/>
              <a:gdLst>
                <a:gd name="txL" fmla="*/ 0 w 30"/>
                <a:gd name="txT" fmla="*/ 0 h 27"/>
                <a:gd name="txR" fmla="*/ 30 w 30"/>
                <a:gd name="txB" fmla="*/ 27 h 27"/>
              </a:gdLst>
              <a:ahLst/>
              <a:cxnLst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</a:cxnLst>
              <a:rect l="txL" t="txT" r="txR" b="txB"/>
              <a:pathLst>
                <a:path w="30" h="27">
                  <a:moveTo>
                    <a:pt x="15" y="27"/>
                  </a:moveTo>
                  <a:lnTo>
                    <a:pt x="11" y="27"/>
                  </a:lnTo>
                  <a:lnTo>
                    <a:pt x="9" y="26"/>
                  </a:lnTo>
                  <a:lnTo>
                    <a:pt x="7" y="25"/>
                  </a:lnTo>
                  <a:lnTo>
                    <a:pt x="4" y="23"/>
                  </a:lnTo>
                  <a:lnTo>
                    <a:pt x="2" y="21"/>
                  </a:lnTo>
                  <a:lnTo>
                    <a:pt x="1" y="18"/>
                  </a:lnTo>
                  <a:lnTo>
                    <a:pt x="0" y="16"/>
                  </a:lnTo>
                  <a:lnTo>
                    <a:pt x="0" y="12"/>
                  </a:lnTo>
                  <a:lnTo>
                    <a:pt x="0" y="10"/>
                  </a:lnTo>
                  <a:lnTo>
                    <a:pt x="1" y="7"/>
                  </a:lnTo>
                  <a:lnTo>
                    <a:pt x="2" y="4"/>
                  </a:lnTo>
                  <a:lnTo>
                    <a:pt x="4" y="2"/>
                  </a:lnTo>
                  <a:lnTo>
                    <a:pt x="7" y="1"/>
                  </a:lnTo>
                  <a:lnTo>
                    <a:pt x="9" y="0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0" y="0"/>
                  </a:lnTo>
                  <a:lnTo>
                    <a:pt x="23" y="1"/>
                  </a:lnTo>
                  <a:lnTo>
                    <a:pt x="25" y="2"/>
                  </a:lnTo>
                  <a:lnTo>
                    <a:pt x="26" y="4"/>
                  </a:lnTo>
                  <a:lnTo>
                    <a:pt x="29" y="7"/>
                  </a:lnTo>
                  <a:lnTo>
                    <a:pt x="30" y="10"/>
                  </a:lnTo>
                  <a:lnTo>
                    <a:pt x="30" y="12"/>
                  </a:lnTo>
                  <a:lnTo>
                    <a:pt x="29" y="18"/>
                  </a:lnTo>
                  <a:lnTo>
                    <a:pt x="25" y="23"/>
                  </a:lnTo>
                  <a:lnTo>
                    <a:pt x="20" y="26"/>
                  </a:lnTo>
                  <a:lnTo>
                    <a:pt x="15" y="27"/>
                  </a:lnTo>
                  <a:close/>
                </a:path>
              </a:pathLst>
            </a:custGeom>
            <a:solidFill>
              <a:srgbClr val="FFFF93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191" name="Freeform 196"/>
            <p:cNvSpPr/>
            <p:nvPr/>
          </p:nvSpPr>
          <p:spPr>
            <a:xfrm>
              <a:off x="2458" y="2403"/>
              <a:ext cx="30" cy="30"/>
            </a:xfrm>
            <a:custGeom>
              <a:avLst/>
              <a:gdLst>
                <a:gd name="txL" fmla="*/ 0 w 60"/>
                <a:gd name="txT" fmla="*/ 0 h 60"/>
                <a:gd name="txR" fmla="*/ 60 w 60"/>
                <a:gd name="txB" fmla="*/ 60 h 60"/>
              </a:gdLst>
              <a:ahLst/>
              <a:cxnLst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</a:cxnLst>
              <a:rect l="txL" t="txT" r="txR" b="txB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8" y="19"/>
                  </a:lnTo>
                  <a:lnTo>
                    <a:pt x="54" y="13"/>
                  </a:lnTo>
                  <a:lnTo>
                    <a:pt x="51" y="8"/>
                  </a:lnTo>
                  <a:lnTo>
                    <a:pt x="46" y="5"/>
                  </a:lnTo>
                  <a:lnTo>
                    <a:pt x="41" y="3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9" y="8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6" y="46"/>
                  </a:lnTo>
                  <a:lnTo>
                    <a:pt x="9" y="51"/>
                  </a:lnTo>
                  <a:lnTo>
                    <a:pt x="14" y="54"/>
                  </a:lnTo>
                  <a:lnTo>
                    <a:pt x="18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1" y="58"/>
                  </a:lnTo>
                  <a:lnTo>
                    <a:pt x="46" y="54"/>
                  </a:lnTo>
                  <a:lnTo>
                    <a:pt x="51" y="51"/>
                  </a:lnTo>
                  <a:lnTo>
                    <a:pt x="54" y="46"/>
                  </a:lnTo>
                  <a:lnTo>
                    <a:pt x="58" y="42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192" name="Freeform 197"/>
            <p:cNvSpPr/>
            <p:nvPr/>
          </p:nvSpPr>
          <p:spPr>
            <a:xfrm>
              <a:off x="2466" y="2411"/>
              <a:ext cx="15" cy="15"/>
            </a:xfrm>
            <a:custGeom>
              <a:avLst/>
              <a:gdLst>
                <a:gd name="txL" fmla="*/ 0 w 30"/>
                <a:gd name="txT" fmla="*/ 0 h 30"/>
                <a:gd name="txR" fmla="*/ 30 w 30"/>
                <a:gd name="txB" fmla="*/ 30 h 30"/>
              </a:gdLst>
              <a:ahLst/>
              <a:cxnLst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</a:cxnLst>
              <a:rect l="txL" t="txT" r="txR" b="txB"/>
              <a:pathLst>
                <a:path w="30" h="30">
                  <a:moveTo>
                    <a:pt x="15" y="30"/>
                  </a:moveTo>
                  <a:lnTo>
                    <a:pt x="11" y="30"/>
                  </a:lnTo>
                  <a:lnTo>
                    <a:pt x="9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2" y="7"/>
                  </a:lnTo>
                  <a:lnTo>
                    <a:pt x="5" y="5"/>
                  </a:lnTo>
                  <a:lnTo>
                    <a:pt x="7" y="2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5" y="5"/>
                  </a:lnTo>
                  <a:lnTo>
                    <a:pt x="26" y="7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193" name="Freeform 198"/>
            <p:cNvSpPr/>
            <p:nvPr/>
          </p:nvSpPr>
          <p:spPr>
            <a:xfrm>
              <a:off x="2403" y="2539"/>
              <a:ext cx="30" cy="30"/>
            </a:xfrm>
            <a:custGeom>
              <a:avLst/>
              <a:gdLst>
                <a:gd name="txL" fmla="*/ 0 w 60"/>
                <a:gd name="txT" fmla="*/ 0 h 60"/>
                <a:gd name="txR" fmla="*/ 60 w 60"/>
                <a:gd name="txB" fmla="*/ 60 h 60"/>
              </a:gdLst>
              <a:ahLst/>
              <a:cxnLst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</a:cxnLst>
              <a:rect l="txL" t="txT" r="txR" b="txB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4" y="14"/>
                  </a:lnTo>
                  <a:lnTo>
                    <a:pt x="51" y="9"/>
                  </a:lnTo>
                  <a:lnTo>
                    <a:pt x="46" y="6"/>
                  </a:lnTo>
                  <a:lnTo>
                    <a:pt x="42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8" y="9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3" y="41"/>
                  </a:lnTo>
                  <a:lnTo>
                    <a:pt x="5" y="46"/>
                  </a:lnTo>
                  <a:lnTo>
                    <a:pt x="8" y="51"/>
                  </a:lnTo>
                  <a:lnTo>
                    <a:pt x="13" y="54"/>
                  </a:lnTo>
                  <a:lnTo>
                    <a:pt x="19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2" y="58"/>
                  </a:lnTo>
                  <a:lnTo>
                    <a:pt x="46" y="54"/>
                  </a:lnTo>
                  <a:lnTo>
                    <a:pt x="51" y="51"/>
                  </a:lnTo>
                  <a:lnTo>
                    <a:pt x="54" y="46"/>
                  </a:lnTo>
                  <a:lnTo>
                    <a:pt x="58" y="41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194" name="Freeform 199"/>
            <p:cNvSpPr/>
            <p:nvPr/>
          </p:nvSpPr>
          <p:spPr>
            <a:xfrm>
              <a:off x="2410" y="2546"/>
              <a:ext cx="15" cy="15"/>
            </a:xfrm>
            <a:custGeom>
              <a:avLst/>
              <a:gdLst>
                <a:gd name="txL" fmla="*/ 0 w 29"/>
                <a:gd name="txT" fmla="*/ 0 h 30"/>
                <a:gd name="txR" fmla="*/ 29 w 29"/>
                <a:gd name="txB" fmla="*/ 30 h 30"/>
              </a:gdLst>
              <a:ahLst/>
              <a:cxnLst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</a:cxnLst>
              <a:rect l="txL" t="txT" r="txR" b="txB"/>
              <a:pathLst>
                <a:path w="29" h="30">
                  <a:moveTo>
                    <a:pt x="15" y="30"/>
                  </a:moveTo>
                  <a:lnTo>
                    <a:pt x="12" y="30"/>
                  </a:lnTo>
                  <a:lnTo>
                    <a:pt x="9" y="29"/>
                  </a:lnTo>
                  <a:lnTo>
                    <a:pt x="7" y="26"/>
                  </a:lnTo>
                  <a:lnTo>
                    <a:pt x="5" y="25"/>
                  </a:lnTo>
                  <a:lnTo>
                    <a:pt x="3" y="23"/>
                  </a:lnTo>
                  <a:lnTo>
                    <a:pt x="1" y="21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3" y="7"/>
                  </a:lnTo>
                  <a:lnTo>
                    <a:pt x="5" y="5"/>
                  </a:lnTo>
                  <a:lnTo>
                    <a:pt x="7" y="2"/>
                  </a:lnTo>
                  <a:lnTo>
                    <a:pt x="9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6" y="5"/>
                  </a:lnTo>
                  <a:lnTo>
                    <a:pt x="27" y="7"/>
                  </a:lnTo>
                  <a:lnTo>
                    <a:pt x="28" y="9"/>
                  </a:lnTo>
                  <a:lnTo>
                    <a:pt x="29" y="12"/>
                  </a:lnTo>
                  <a:lnTo>
                    <a:pt x="29" y="15"/>
                  </a:lnTo>
                  <a:lnTo>
                    <a:pt x="28" y="21"/>
                  </a:lnTo>
                  <a:lnTo>
                    <a:pt x="26" y="25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195" name="Freeform 200"/>
            <p:cNvSpPr/>
            <p:nvPr/>
          </p:nvSpPr>
          <p:spPr>
            <a:xfrm>
              <a:off x="2480" y="2665"/>
              <a:ext cx="30" cy="29"/>
            </a:xfrm>
            <a:custGeom>
              <a:avLst/>
              <a:gdLst>
                <a:gd name="txL" fmla="*/ 0 w 59"/>
                <a:gd name="txT" fmla="*/ 0 h 59"/>
                <a:gd name="txR" fmla="*/ 59 w 59"/>
                <a:gd name="txB" fmla="*/ 59 h 59"/>
              </a:gdLst>
              <a:ahLst/>
              <a:cxnLst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</a:cxnLst>
              <a:rect l="txL" t="txT" r="txR" b="txB"/>
              <a:pathLst>
                <a:path w="59" h="59">
                  <a:moveTo>
                    <a:pt x="59" y="29"/>
                  </a:moveTo>
                  <a:lnTo>
                    <a:pt x="58" y="23"/>
                  </a:lnTo>
                  <a:lnTo>
                    <a:pt x="57" y="19"/>
                  </a:lnTo>
                  <a:lnTo>
                    <a:pt x="54" y="13"/>
                  </a:lnTo>
                  <a:lnTo>
                    <a:pt x="50" y="8"/>
                  </a:lnTo>
                  <a:lnTo>
                    <a:pt x="46" y="5"/>
                  </a:lnTo>
                  <a:lnTo>
                    <a:pt x="41" y="2"/>
                  </a:lnTo>
                  <a:lnTo>
                    <a:pt x="35" y="0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8"/>
                  </a:lnTo>
                  <a:lnTo>
                    <a:pt x="2" y="17"/>
                  </a:lnTo>
                  <a:lnTo>
                    <a:pt x="0" y="29"/>
                  </a:lnTo>
                  <a:lnTo>
                    <a:pt x="1" y="35"/>
                  </a:lnTo>
                  <a:lnTo>
                    <a:pt x="2" y="40"/>
                  </a:lnTo>
                  <a:lnTo>
                    <a:pt x="5" y="46"/>
                  </a:lnTo>
                  <a:lnTo>
                    <a:pt x="9" y="51"/>
                  </a:lnTo>
                  <a:lnTo>
                    <a:pt x="13" y="54"/>
                  </a:lnTo>
                  <a:lnTo>
                    <a:pt x="18" y="57"/>
                  </a:lnTo>
                  <a:lnTo>
                    <a:pt x="24" y="59"/>
                  </a:lnTo>
                  <a:lnTo>
                    <a:pt x="30" y="59"/>
                  </a:lnTo>
                  <a:lnTo>
                    <a:pt x="35" y="59"/>
                  </a:lnTo>
                  <a:lnTo>
                    <a:pt x="41" y="57"/>
                  </a:lnTo>
                  <a:lnTo>
                    <a:pt x="46" y="54"/>
                  </a:lnTo>
                  <a:lnTo>
                    <a:pt x="50" y="51"/>
                  </a:lnTo>
                  <a:lnTo>
                    <a:pt x="54" y="46"/>
                  </a:lnTo>
                  <a:lnTo>
                    <a:pt x="57" y="40"/>
                  </a:lnTo>
                  <a:lnTo>
                    <a:pt x="58" y="35"/>
                  </a:lnTo>
                  <a:lnTo>
                    <a:pt x="59" y="29"/>
                  </a:lnTo>
                  <a:close/>
                </a:path>
              </a:pathLst>
            </a:custGeom>
            <a:solidFill>
              <a:srgbClr val="5900BC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196" name="Freeform 201"/>
            <p:cNvSpPr/>
            <p:nvPr/>
          </p:nvSpPr>
          <p:spPr>
            <a:xfrm>
              <a:off x="2487" y="2672"/>
              <a:ext cx="15" cy="14"/>
            </a:xfrm>
            <a:custGeom>
              <a:avLst/>
              <a:gdLst>
                <a:gd name="txL" fmla="*/ 0 w 29"/>
                <a:gd name="txT" fmla="*/ 0 h 29"/>
                <a:gd name="txR" fmla="*/ 29 w 29"/>
                <a:gd name="txB" fmla="*/ 29 h 29"/>
              </a:gdLst>
              <a:ahLst/>
              <a:cxnLst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</a:cxnLst>
              <a:rect l="txL" t="txT" r="txR" b="txB"/>
              <a:pathLst>
                <a:path w="29" h="29">
                  <a:moveTo>
                    <a:pt x="15" y="29"/>
                  </a:moveTo>
                  <a:lnTo>
                    <a:pt x="11" y="29"/>
                  </a:lnTo>
                  <a:lnTo>
                    <a:pt x="9" y="28"/>
                  </a:lnTo>
                  <a:lnTo>
                    <a:pt x="6" y="27"/>
                  </a:lnTo>
                  <a:lnTo>
                    <a:pt x="4" y="25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7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1" y="8"/>
                  </a:lnTo>
                  <a:lnTo>
                    <a:pt x="2" y="6"/>
                  </a:lnTo>
                  <a:lnTo>
                    <a:pt x="4" y="4"/>
                  </a:lnTo>
                  <a:lnTo>
                    <a:pt x="6" y="2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0" y="1"/>
                  </a:lnTo>
                  <a:lnTo>
                    <a:pt x="23" y="2"/>
                  </a:lnTo>
                  <a:lnTo>
                    <a:pt x="25" y="4"/>
                  </a:lnTo>
                  <a:lnTo>
                    <a:pt x="26" y="6"/>
                  </a:lnTo>
                  <a:lnTo>
                    <a:pt x="28" y="8"/>
                  </a:lnTo>
                  <a:lnTo>
                    <a:pt x="29" y="12"/>
                  </a:lnTo>
                  <a:lnTo>
                    <a:pt x="29" y="14"/>
                  </a:lnTo>
                  <a:lnTo>
                    <a:pt x="28" y="20"/>
                  </a:lnTo>
                  <a:lnTo>
                    <a:pt x="25" y="24"/>
                  </a:lnTo>
                  <a:lnTo>
                    <a:pt x="20" y="28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FFFF93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197" name="Freeform 202"/>
            <p:cNvSpPr/>
            <p:nvPr/>
          </p:nvSpPr>
          <p:spPr>
            <a:xfrm>
              <a:off x="2624" y="2585"/>
              <a:ext cx="30" cy="29"/>
            </a:xfrm>
            <a:custGeom>
              <a:avLst/>
              <a:gdLst>
                <a:gd name="txL" fmla="*/ 0 w 60"/>
                <a:gd name="txT" fmla="*/ 0 h 59"/>
                <a:gd name="txR" fmla="*/ 60 w 60"/>
                <a:gd name="txB" fmla="*/ 59 h 59"/>
              </a:gdLst>
              <a:ahLst/>
              <a:cxnLst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</a:cxnLst>
              <a:rect l="txL" t="txT" r="txR" b="txB"/>
              <a:pathLst>
                <a:path w="60" h="59">
                  <a:moveTo>
                    <a:pt x="60" y="30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5" y="13"/>
                  </a:lnTo>
                  <a:lnTo>
                    <a:pt x="51" y="8"/>
                  </a:lnTo>
                  <a:lnTo>
                    <a:pt x="47" y="5"/>
                  </a:lnTo>
                  <a:lnTo>
                    <a:pt x="42" y="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10" y="8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2" y="36"/>
                  </a:lnTo>
                  <a:lnTo>
                    <a:pt x="3" y="40"/>
                  </a:lnTo>
                  <a:lnTo>
                    <a:pt x="6" y="46"/>
                  </a:lnTo>
                  <a:lnTo>
                    <a:pt x="10" y="51"/>
                  </a:lnTo>
                  <a:lnTo>
                    <a:pt x="14" y="54"/>
                  </a:lnTo>
                  <a:lnTo>
                    <a:pt x="19" y="56"/>
                  </a:lnTo>
                  <a:lnTo>
                    <a:pt x="25" y="59"/>
                  </a:lnTo>
                  <a:lnTo>
                    <a:pt x="30" y="59"/>
                  </a:lnTo>
                  <a:lnTo>
                    <a:pt x="36" y="59"/>
                  </a:lnTo>
                  <a:lnTo>
                    <a:pt x="42" y="56"/>
                  </a:lnTo>
                  <a:lnTo>
                    <a:pt x="47" y="54"/>
                  </a:lnTo>
                  <a:lnTo>
                    <a:pt x="51" y="51"/>
                  </a:lnTo>
                  <a:lnTo>
                    <a:pt x="55" y="46"/>
                  </a:lnTo>
                  <a:lnTo>
                    <a:pt x="58" y="40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198" name="Freeform 203"/>
            <p:cNvSpPr/>
            <p:nvPr/>
          </p:nvSpPr>
          <p:spPr>
            <a:xfrm>
              <a:off x="2631" y="2592"/>
              <a:ext cx="15" cy="14"/>
            </a:xfrm>
            <a:custGeom>
              <a:avLst/>
              <a:gdLst>
                <a:gd name="txL" fmla="*/ 0 w 30"/>
                <a:gd name="txT" fmla="*/ 0 h 29"/>
                <a:gd name="txR" fmla="*/ 30 w 30"/>
                <a:gd name="txB" fmla="*/ 29 h 29"/>
              </a:gdLst>
              <a:ahLst/>
              <a:cxnLst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</a:cxnLst>
              <a:rect l="txL" t="txT" r="txR" b="txB"/>
              <a:pathLst>
                <a:path w="30" h="29">
                  <a:moveTo>
                    <a:pt x="15" y="29"/>
                  </a:moveTo>
                  <a:lnTo>
                    <a:pt x="12" y="29"/>
                  </a:lnTo>
                  <a:lnTo>
                    <a:pt x="10" y="28"/>
                  </a:lnTo>
                  <a:lnTo>
                    <a:pt x="7" y="26"/>
                  </a:lnTo>
                  <a:lnTo>
                    <a:pt x="5" y="25"/>
                  </a:lnTo>
                  <a:lnTo>
                    <a:pt x="3" y="23"/>
                  </a:lnTo>
                  <a:lnTo>
                    <a:pt x="2" y="20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2" y="9"/>
                  </a:lnTo>
                  <a:lnTo>
                    <a:pt x="3" y="7"/>
                  </a:lnTo>
                  <a:lnTo>
                    <a:pt x="5" y="5"/>
                  </a:lnTo>
                  <a:lnTo>
                    <a:pt x="7" y="2"/>
                  </a:lnTo>
                  <a:lnTo>
                    <a:pt x="10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6" y="5"/>
                  </a:lnTo>
                  <a:lnTo>
                    <a:pt x="27" y="7"/>
                  </a:lnTo>
                  <a:lnTo>
                    <a:pt x="29" y="9"/>
                  </a:lnTo>
                  <a:lnTo>
                    <a:pt x="30" y="11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6" y="25"/>
                  </a:lnTo>
                  <a:lnTo>
                    <a:pt x="21" y="28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FFFF93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199" name="Freeform 204"/>
            <p:cNvSpPr/>
            <p:nvPr/>
          </p:nvSpPr>
          <p:spPr>
            <a:xfrm>
              <a:off x="2621" y="2333"/>
              <a:ext cx="30" cy="30"/>
            </a:xfrm>
            <a:custGeom>
              <a:avLst/>
              <a:gdLst>
                <a:gd name="txL" fmla="*/ 0 w 60"/>
                <a:gd name="txT" fmla="*/ 0 h 60"/>
                <a:gd name="txR" fmla="*/ 60 w 60"/>
                <a:gd name="txB" fmla="*/ 60 h 60"/>
              </a:gdLst>
              <a:ahLst/>
              <a:cxnLst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</a:cxnLst>
              <a:rect l="txL" t="txT" r="txR" b="txB"/>
              <a:pathLst>
                <a:path w="60" h="60">
                  <a:moveTo>
                    <a:pt x="60" y="30"/>
                  </a:moveTo>
                  <a:lnTo>
                    <a:pt x="58" y="24"/>
                  </a:lnTo>
                  <a:lnTo>
                    <a:pt x="57" y="18"/>
                  </a:lnTo>
                  <a:lnTo>
                    <a:pt x="55" y="14"/>
                  </a:lnTo>
                  <a:lnTo>
                    <a:pt x="52" y="9"/>
                  </a:lnTo>
                  <a:lnTo>
                    <a:pt x="47" y="6"/>
                  </a:lnTo>
                  <a:lnTo>
                    <a:pt x="41" y="2"/>
                  </a:lnTo>
                  <a:lnTo>
                    <a:pt x="35" y="1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1"/>
                  </a:lnTo>
                  <a:lnTo>
                    <a:pt x="5" y="47"/>
                  </a:lnTo>
                  <a:lnTo>
                    <a:pt x="9" y="52"/>
                  </a:lnTo>
                  <a:lnTo>
                    <a:pt x="14" y="55"/>
                  </a:lnTo>
                  <a:lnTo>
                    <a:pt x="18" y="57"/>
                  </a:lnTo>
                  <a:lnTo>
                    <a:pt x="24" y="60"/>
                  </a:lnTo>
                  <a:lnTo>
                    <a:pt x="30" y="60"/>
                  </a:lnTo>
                  <a:lnTo>
                    <a:pt x="35" y="60"/>
                  </a:lnTo>
                  <a:lnTo>
                    <a:pt x="41" y="57"/>
                  </a:lnTo>
                  <a:lnTo>
                    <a:pt x="47" y="55"/>
                  </a:lnTo>
                  <a:lnTo>
                    <a:pt x="52" y="52"/>
                  </a:lnTo>
                  <a:lnTo>
                    <a:pt x="55" y="47"/>
                  </a:lnTo>
                  <a:lnTo>
                    <a:pt x="57" y="41"/>
                  </a:lnTo>
                  <a:lnTo>
                    <a:pt x="58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200" name="Freeform 205"/>
            <p:cNvSpPr/>
            <p:nvPr/>
          </p:nvSpPr>
          <p:spPr>
            <a:xfrm>
              <a:off x="2628" y="2341"/>
              <a:ext cx="15" cy="15"/>
            </a:xfrm>
            <a:custGeom>
              <a:avLst/>
              <a:gdLst>
                <a:gd name="txL" fmla="*/ 0 w 30"/>
                <a:gd name="txT" fmla="*/ 0 h 29"/>
                <a:gd name="txR" fmla="*/ 30 w 30"/>
                <a:gd name="txB" fmla="*/ 29 h 29"/>
              </a:gdLst>
              <a:ahLst/>
              <a:cxnLst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</a:cxnLst>
              <a:rect l="txL" t="txT" r="txR" b="txB"/>
              <a:pathLst>
                <a:path w="30" h="29">
                  <a:moveTo>
                    <a:pt x="15" y="29"/>
                  </a:moveTo>
                  <a:lnTo>
                    <a:pt x="12" y="29"/>
                  </a:lnTo>
                  <a:lnTo>
                    <a:pt x="10" y="28"/>
                  </a:lnTo>
                  <a:lnTo>
                    <a:pt x="7" y="26"/>
                  </a:lnTo>
                  <a:lnTo>
                    <a:pt x="4" y="24"/>
                  </a:lnTo>
                  <a:lnTo>
                    <a:pt x="3" y="22"/>
                  </a:lnTo>
                  <a:lnTo>
                    <a:pt x="1" y="20"/>
                  </a:lnTo>
                  <a:lnTo>
                    <a:pt x="0" y="17"/>
                  </a:lnTo>
                  <a:lnTo>
                    <a:pt x="0" y="14"/>
                  </a:lnTo>
                  <a:lnTo>
                    <a:pt x="0" y="11"/>
                  </a:lnTo>
                  <a:lnTo>
                    <a:pt x="1" y="8"/>
                  </a:lnTo>
                  <a:lnTo>
                    <a:pt x="3" y="6"/>
                  </a:lnTo>
                  <a:lnTo>
                    <a:pt x="4" y="3"/>
                  </a:lnTo>
                  <a:lnTo>
                    <a:pt x="7" y="2"/>
                  </a:lnTo>
                  <a:lnTo>
                    <a:pt x="10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0" y="1"/>
                  </a:lnTo>
                  <a:lnTo>
                    <a:pt x="23" y="2"/>
                  </a:lnTo>
                  <a:lnTo>
                    <a:pt x="25" y="3"/>
                  </a:lnTo>
                  <a:lnTo>
                    <a:pt x="27" y="6"/>
                  </a:lnTo>
                  <a:lnTo>
                    <a:pt x="28" y="8"/>
                  </a:lnTo>
                  <a:lnTo>
                    <a:pt x="30" y="11"/>
                  </a:lnTo>
                  <a:lnTo>
                    <a:pt x="30" y="14"/>
                  </a:lnTo>
                  <a:lnTo>
                    <a:pt x="28" y="20"/>
                  </a:lnTo>
                  <a:lnTo>
                    <a:pt x="25" y="24"/>
                  </a:lnTo>
                  <a:lnTo>
                    <a:pt x="20" y="28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FFFF93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201" name="Freeform 206"/>
            <p:cNvSpPr/>
            <p:nvPr/>
          </p:nvSpPr>
          <p:spPr>
            <a:xfrm>
              <a:off x="2709" y="2526"/>
              <a:ext cx="30" cy="30"/>
            </a:xfrm>
            <a:custGeom>
              <a:avLst/>
              <a:gdLst>
                <a:gd name="txL" fmla="*/ 0 w 60"/>
                <a:gd name="txT" fmla="*/ 0 h 59"/>
                <a:gd name="txR" fmla="*/ 60 w 60"/>
                <a:gd name="txB" fmla="*/ 59 h 59"/>
              </a:gdLst>
              <a:ahLst/>
              <a:cxnLst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</a:cxnLst>
              <a:rect l="txL" t="txT" r="txR" b="txB"/>
              <a:pathLst>
                <a:path w="60" h="59">
                  <a:moveTo>
                    <a:pt x="60" y="29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4" y="12"/>
                  </a:lnTo>
                  <a:lnTo>
                    <a:pt x="51" y="8"/>
                  </a:lnTo>
                  <a:lnTo>
                    <a:pt x="46" y="4"/>
                  </a:lnTo>
                  <a:lnTo>
                    <a:pt x="41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8"/>
                  </a:lnTo>
                  <a:lnTo>
                    <a:pt x="2" y="18"/>
                  </a:lnTo>
                  <a:lnTo>
                    <a:pt x="0" y="29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6" y="46"/>
                  </a:lnTo>
                  <a:lnTo>
                    <a:pt x="9" y="50"/>
                  </a:lnTo>
                  <a:lnTo>
                    <a:pt x="14" y="54"/>
                  </a:lnTo>
                  <a:lnTo>
                    <a:pt x="18" y="57"/>
                  </a:lnTo>
                  <a:lnTo>
                    <a:pt x="24" y="58"/>
                  </a:lnTo>
                  <a:lnTo>
                    <a:pt x="30" y="59"/>
                  </a:lnTo>
                  <a:lnTo>
                    <a:pt x="36" y="58"/>
                  </a:lnTo>
                  <a:lnTo>
                    <a:pt x="41" y="57"/>
                  </a:lnTo>
                  <a:lnTo>
                    <a:pt x="46" y="54"/>
                  </a:lnTo>
                  <a:lnTo>
                    <a:pt x="51" y="50"/>
                  </a:lnTo>
                  <a:lnTo>
                    <a:pt x="54" y="46"/>
                  </a:lnTo>
                  <a:lnTo>
                    <a:pt x="58" y="41"/>
                  </a:lnTo>
                  <a:lnTo>
                    <a:pt x="59" y="35"/>
                  </a:lnTo>
                  <a:lnTo>
                    <a:pt x="60" y="29"/>
                  </a:lnTo>
                  <a:close/>
                </a:path>
              </a:pathLst>
            </a:custGeom>
            <a:solidFill>
              <a:srgbClr val="5900BC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202" name="Freeform 207"/>
            <p:cNvSpPr/>
            <p:nvPr/>
          </p:nvSpPr>
          <p:spPr>
            <a:xfrm>
              <a:off x="2716" y="2533"/>
              <a:ext cx="15" cy="15"/>
            </a:xfrm>
            <a:custGeom>
              <a:avLst/>
              <a:gdLst>
                <a:gd name="txL" fmla="*/ 0 w 30"/>
                <a:gd name="txT" fmla="*/ 0 h 30"/>
                <a:gd name="txR" fmla="*/ 30 w 30"/>
                <a:gd name="txB" fmla="*/ 30 h 30"/>
              </a:gdLst>
              <a:ahLst/>
              <a:cxnLst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</a:cxnLst>
              <a:rect l="txL" t="txT" r="txR" b="txB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9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3" y="24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10"/>
                  </a:lnTo>
                  <a:lnTo>
                    <a:pt x="3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9" y="2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2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8" y="7"/>
                  </a:lnTo>
                  <a:lnTo>
                    <a:pt x="29" y="10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203" name="Freeform 208"/>
            <p:cNvSpPr/>
            <p:nvPr/>
          </p:nvSpPr>
          <p:spPr>
            <a:xfrm>
              <a:off x="2821" y="2427"/>
              <a:ext cx="30" cy="30"/>
            </a:xfrm>
            <a:custGeom>
              <a:avLst/>
              <a:gdLst>
                <a:gd name="txL" fmla="*/ 0 w 58"/>
                <a:gd name="txT" fmla="*/ 0 h 58"/>
                <a:gd name="txR" fmla="*/ 58 w 58"/>
                <a:gd name="txB" fmla="*/ 58 h 58"/>
              </a:gdLst>
              <a:ahLst/>
              <a:cxnLst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</a:cxnLst>
              <a:rect l="txL" t="txT" r="txR" b="txB"/>
              <a:pathLst>
                <a:path w="58" h="58">
                  <a:moveTo>
                    <a:pt x="58" y="28"/>
                  </a:moveTo>
                  <a:lnTo>
                    <a:pt x="58" y="23"/>
                  </a:lnTo>
                  <a:lnTo>
                    <a:pt x="56" y="18"/>
                  </a:lnTo>
                  <a:lnTo>
                    <a:pt x="54" y="12"/>
                  </a:lnTo>
                  <a:lnTo>
                    <a:pt x="50" y="8"/>
                  </a:lnTo>
                  <a:lnTo>
                    <a:pt x="46" y="4"/>
                  </a:lnTo>
                  <a:lnTo>
                    <a:pt x="40" y="2"/>
                  </a:lnTo>
                  <a:lnTo>
                    <a:pt x="34" y="0"/>
                  </a:lnTo>
                  <a:lnTo>
                    <a:pt x="28" y="0"/>
                  </a:lnTo>
                  <a:lnTo>
                    <a:pt x="17" y="2"/>
                  </a:lnTo>
                  <a:lnTo>
                    <a:pt x="8" y="8"/>
                  </a:lnTo>
                  <a:lnTo>
                    <a:pt x="2" y="17"/>
                  </a:lnTo>
                  <a:lnTo>
                    <a:pt x="0" y="28"/>
                  </a:lnTo>
                  <a:lnTo>
                    <a:pt x="0" y="34"/>
                  </a:lnTo>
                  <a:lnTo>
                    <a:pt x="2" y="40"/>
                  </a:lnTo>
                  <a:lnTo>
                    <a:pt x="4" y="46"/>
                  </a:lnTo>
                  <a:lnTo>
                    <a:pt x="8" y="50"/>
                  </a:lnTo>
                  <a:lnTo>
                    <a:pt x="12" y="54"/>
                  </a:lnTo>
                  <a:lnTo>
                    <a:pt x="18" y="56"/>
                  </a:lnTo>
                  <a:lnTo>
                    <a:pt x="23" y="58"/>
                  </a:lnTo>
                  <a:lnTo>
                    <a:pt x="28" y="58"/>
                  </a:lnTo>
                  <a:lnTo>
                    <a:pt x="34" y="58"/>
                  </a:lnTo>
                  <a:lnTo>
                    <a:pt x="40" y="56"/>
                  </a:lnTo>
                  <a:lnTo>
                    <a:pt x="46" y="54"/>
                  </a:lnTo>
                  <a:lnTo>
                    <a:pt x="50" y="50"/>
                  </a:lnTo>
                  <a:lnTo>
                    <a:pt x="54" y="46"/>
                  </a:lnTo>
                  <a:lnTo>
                    <a:pt x="56" y="40"/>
                  </a:lnTo>
                  <a:lnTo>
                    <a:pt x="58" y="34"/>
                  </a:lnTo>
                  <a:lnTo>
                    <a:pt x="58" y="28"/>
                  </a:lnTo>
                  <a:close/>
                </a:path>
              </a:pathLst>
            </a:custGeom>
            <a:solidFill>
              <a:srgbClr val="5900BC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204" name="Freeform 209"/>
            <p:cNvSpPr/>
            <p:nvPr/>
          </p:nvSpPr>
          <p:spPr>
            <a:xfrm>
              <a:off x="2829" y="2435"/>
              <a:ext cx="14" cy="14"/>
            </a:xfrm>
            <a:custGeom>
              <a:avLst/>
              <a:gdLst>
                <a:gd name="txL" fmla="*/ 0 w 29"/>
                <a:gd name="txT" fmla="*/ 0 h 28"/>
                <a:gd name="txR" fmla="*/ 29 w 29"/>
                <a:gd name="txB" fmla="*/ 28 h 28"/>
              </a:gdLst>
              <a:ahLst/>
              <a:cxnLst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</a:cxnLst>
              <a:rect l="txL" t="txT" r="txR" b="txB"/>
              <a:pathLst>
                <a:path w="29" h="28">
                  <a:moveTo>
                    <a:pt x="14" y="28"/>
                  </a:moveTo>
                  <a:lnTo>
                    <a:pt x="12" y="28"/>
                  </a:lnTo>
                  <a:lnTo>
                    <a:pt x="10" y="27"/>
                  </a:lnTo>
                  <a:lnTo>
                    <a:pt x="6" y="26"/>
                  </a:lnTo>
                  <a:lnTo>
                    <a:pt x="4" y="24"/>
                  </a:lnTo>
                  <a:lnTo>
                    <a:pt x="3" y="21"/>
                  </a:lnTo>
                  <a:lnTo>
                    <a:pt x="2" y="19"/>
                  </a:lnTo>
                  <a:lnTo>
                    <a:pt x="0" y="17"/>
                  </a:lnTo>
                  <a:lnTo>
                    <a:pt x="0" y="13"/>
                  </a:lnTo>
                  <a:lnTo>
                    <a:pt x="0" y="11"/>
                  </a:lnTo>
                  <a:lnTo>
                    <a:pt x="2" y="8"/>
                  </a:lnTo>
                  <a:lnTo>
                    <a:pt x="3" y="5"/>
                  </a:lnTo>
                  <a:lnTo>
                    <a:pt x="4" y="3"/>
                  </a:lnTo>
                  <a:lnTo>
                    <a:pt x="6" y="2"/>
                  </a:lnTo>
                  <a:lnTo>
                    <a:pt x="10" y="1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8" y="0"/>
                  </a:lnTo>
                  <a:lnTo>
                    <a:pt x="20" y="1"/>
                  </a:lnTo>
                  <a:lnTo>
                    <a:pt x="24" y="2"/>
                  </a:lnTo>
                  <a:lnTo>
                    <a:pt x="26" y="3"/>
                  </a:lnTo>
                  <a:lnTo>
                    <a:pt x="27" y="5"/>
                  </a:lnTo>
                  <a:lnTo>
                    <a:pt x="28" y="8"/>
                  </a:lnTo>
                  <a:lnTo>
                    <a:pt x="29" y="11"/>
                  </a:lnTo>
                  <a:lnTo>
                    <a:pt x="29" y="13"/>
                  </a:lnTo>
                  <a:lnTo>
                    <a:pt x="28" y="19"/>
                  </a:lnTo>
                  <a:lnTo>
                    <a:pt x="26" y="24"/>
                  </a:lnTo>
                  <a:lnTo>
                    <a:pt x="20" y="27"/>
                  </a:lnTo>
                  <a:lnTo>
                    <a:pt x="14" y="28"/>
                  </a:lnTo>
                  <a:close/>
                </a:path>
              </a:pathLst>
            </a:custGeom>
            <a:solidFill>
              <a:srgbClr val="FFFF93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205" name="Freeform 210"/>
            <p:cNvSpPr/>
            <p:nvPr/>
          </p:nvSpPr>
          <p:spPr>
            <a:xfrm>
              <a:off x="2818" y="2606"/>
              <a:ext cx="30" cy="30"/>
            </a:xfrm>
            <a:custGeom>
              <a:avLst/>
              <a:gdLst>
                <a:gd name="txL" fmla="*/ 0 w 60"/>
                <a:gd name="txT" fmla="*/ 0 h 60"/>
                <a:gd name="txR" fmla="*/ 60 w 60"/>
                <a:gd name="txB" fmla="*/ 60 h 60"/>
              </a:gdLst>
              <a:ahLst/>
              <a:cxnLst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</a:cxnLst>
              <a:rect l="txL" t="txT" r="txR" b="txB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7" y="18"/>
                  </a:lnTo>
                  <a:lnTo>
                    <a:pt x="54" y="12"/>
                  </a:lnTo>
                  <a:lnTo>
                    <a:pt x="50" y="8"/>
                  </a:lnTo>
                  <a:lnTo>
                    <a:pt x="46" y="4"/>
                  </a:lnTo>
                  <a:lnTo>
                    <a:pt x="41" y="2"/>
                  </a:lnTo>
                  <a:lnTo>
                    <a:pt x="35" y="0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8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6" y="46"/>
                  </a:lnTo>
                  <a:lnTo>
                    <a:pt x="9" y="50"/>
                  </a:lnTo>
                  <a:lnTo>
                    <a:pt x="14" y="54"/>
                  </a:lnTo>
                  <a:lnTo>
                    <a:pt x="18" y="57"/>
                  </a:lnTo>
                  <a:lnTo>
                    <a:pt x="24" y="58"/>
                  </a:lnTo>
                  <a:lnTo>
                    <a:pt x="30" y="60"/>
                  </a:lnTo>
                  <a:lnTo>
                    <a:pt x="35" y="58"/>
                  </a:lnTo>
                  <a:lnTo>
                    <a:pt x="41" y="57"/>
                  </a:lnTo>
                  <a:lnTo>
                    <a:pt x="46" y="54"/>
                  </a:lnTo>
                  <a:lnTo>
                    <a:pt x="50" y="50"/>
                  </a:lnTo>
                  <a:lnTo>
                    <a:pt x="54" y="46"/>
                  </a:lnTo>
                  <a:lnTo>
                    <a:pt x="57" y="41"/>
                  </a:lnTo>
                  <a:lnTo>
                    <a:pt x="59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206" name="Freeform 211"/>
            <p:cNvSpPr/>
            <p:nvPr/>
          </p:nvSpPr>
          <p:spPr>
            <a:xfrm>
              <a:off x="2826" y="2613"/>
              <a:ext cx="15" cy="15"/>
            </a:xfrm>
            <a:custGeom>
              <a:avLst/>
              <a:gdLst>
                <a:gd name="txL" fmla="*/ 0 w 30"/>
                <a:gd name="txT" fmla="*/ 0 h 28"/>
                <a:gd name="txR" fmla="*/ 30 w 30"/>
                <a:gd name="txB" fmla="*/ 28 h 28"/>
              </a:gdLst>
              <a:ahLst/>
              <a:cxnLst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</a:cxnLst>
              <a:rect l="txL" t="txT" r="txR" b="txB"/>
              <a:pathLst>
                <a:path w="30" h="28">
                  <a:moveTo>
                    <a:pt x="15" y="28"/>
                  </a:moveTo>
                  <a:lnTo>
                    <a:pt x="11" y="28"/>
                  </a:lnTo>
                  <a:lnTo>
                    <a:pt x="9" y="27"/>
                  </a:lnTo>
                  <a:lnTo>
                    <a:pt x="7" y="26"/>
                  </a:lnTo>
                  <a:lnTo>
                    <a:pt x="4" y="25"/>
                  </a:lnTo>
                  <a:lnTo>
                    <a:pt x="2" y="23"/>
                  </a:lnTo>
                  <a:lnTo>
                    <a:pt x="1" y="19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1" y="9"/>
                  </a:lnTo>
                  <a:lnTo>
                    <a:pt x="2" y="7"/>
                  </a:lnTo>
                  <a:lnTo>
                    <a:pt x="4" y="4"/>
                  </a:lnTo>
                  <a:lnTo>
                    <a:pt x="7" y="2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0" y="1"/>
                  </a:lnTo>
                  <a:lnTo>
                    <a:pt x="23" y="2"/>
                  </a:lnTo>
                  <a:lnTo>
                    <a:pt x="25" y="4"/>
                  </a:lnTo>
                  <a:lnTo>
                    <a:pt x="26" y="7"/>
                  </a:lnTo>
                  <a:lnTo>
                    <a:pt x="29" y="9"/>
                  </a:lnTo>
                  <a:lnTo>
                    <a:pt x="30" y="11"/>
                  </a:lnTo>
                  <a:lnTo>
                    <a:pt x="30" y="15"/>
                  </a:lnTo>
                  <a:lnTo>
                    <a:pt x="29" y="20"/>
                  </a:lnTo>
                  <a:lnTo>
                    <a:pt x="25" y="25"/>
                  </a:lnTo>
                  <a:lnTo>
                    <a:pt x="20" y="27"/>
                  </a:lnTo>
                  <a:lnTo>
                    <a:pt x="15" y="28"/>
                  </a:lnTo>
                  <a:close/>
                </a:path>
              </a:pathLst>
            </a:custGeom>
            <a:solidFill>
              <a:srgbClr val="FFFF93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207" name="Freeform 212"/>
            <p:cNvSpPr/>
            <p:nvPr/>
          </p:nvSpPr>
          <p:spPr>
            <a:xfrm>
              <a:off x="2802" y="2723"/>
              <a:ext cx="30" cy="30"/>
            </a:xfrm>
            <a:custGeom>
              <a:avLst/>
              <a:gdLst>
                <a:gd name="txL" fmla="*/ 0 w 59"/>
                <a:gd name="txT" fmla="*/ 0 h 60"/>
                <a:gd name="txR" fmla="*/ 59 w 59"/>
                <a:gd name="txB" fmla="*/ 60 h 60"/>
              </a:gdLst>
              <a:ahLst/>
              <a:cxnLst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</a:cxnLst>
              <a:rect l="txL" t="txT" r="txR" b="txB"/>
              <a:pathLst>
                <a:path w="59" h="60">
                  <a:moveTo>
                    <a:pt x="59" y="30"/>
                  </a:moveTo>
                  <a:lnTo>
                    <a:pt x="58" y="25"/>
                  </a:lnTo>
                  <a:lnTo>
                    <a:pt x="57" y="19"/>
                  </a:lnTo>
                  <a:lnTo>
                    <a:pt x="54" y="14"/>
                  </a:lnTo>
                  <a:lnTo>
                    <a:pt x="50" y="10"/>
                  </a:lnTo>
                  <a:lnTo>
                    <a:pt x="46" y="6"/>
                  </a:lnTo>
                  <a:lnTo>
                    <a:pt x="41" y="3"/>
                  </a:lnTo>
                  <a:lnTo>
                    <a:pt x="35" y="2"/>
                  </a:lnTo>
                  <a:lnTo>
                    <a:pt x="29" y="0"/>
                  </a:lnTo>
                  <a:lnTo>
                    <a:pt x="18" y="3"/>
                  </a:lnTo>
                  <a:lnTo>
                    <a:pt x="9" y="10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5" y="48"/>
                  </a:lnTo>
                  <a:lnTo>
                    <a:pt x="9" y="52"/>
                  </a:lnTo>
                  <a:lnTo>
                    <a:pt x="13" y="56"/>
                  </a:lnTo>
                  <a:lnTo>
                    <a:pt x="18" y="58"/>
                  </a:lnTo>
                  <a:lnTo>
                    <a:pt x="24" y="60"/>
                  </a:lnTo>
                  <a:lnTo>
                    <a:pt x="29" y="60"/>
                  </a:lnTo>
                  <a:lnTo>
                    <a:pt x="35" y="60"/>
                  </a:lnTo>
                  <a:lnTo>
                    <a:pt x="41" y="58"/>
                  </a:lnTo>
                  <a:lnTo>
                    <a:pt x="46" y="56"/>
                  </a:lnTo>
                  <a:lnTo>
                    <a:pt x="50" y="52"/>
                  </a:lnTo>
                  <a:lnTo>
                    <a:pt x="54" y="48"/>
                  </a:lnTo>
                  <a:lnTo>
                    <a:pt x="57" y="42"/>
                  </a:lnTo>
                  <a:lnTo>
                    <a:pt x="58" y="36"/>
                  </a:lnTo>
                  <a:lnTo>
                    <a:pt x="59" y="30"/>
                  </a:lnTo>
                  <a:close/>
                </a:path>
              </a:pathLst>
            </a:custGeom>
            <a:solidFill>
              <a:srgbClr val="5900BC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208" name="Freeform 213"/>
            <p:cNvSpPr/>
            <p:nvPr/>
          </p:nvSpPr>
          <p:spPr>
            <a:xfrm>
              <a:off x="2810" y="2730"/>
              <a:ext cx="15" cy="15"/>
            </a:xfrm>
            <a:custGeom>
              <a:avLst/>
              <a:gdLst>
                <a:gd name="txL" fmla="*/ 0 w 30"/>
                <a:gd name="txT" fmla="*/ 0 h 30"/>
                <a:gd name="txR" fmla="*/ 30 w 30"/>
                <a:gd name="txB" fmla="*/ 30 h 30"/>
              </a:gdLst>
              <a:ahLst/>
              <a:cxnLst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</a:cxnLst>
              <a:rect l="txL" t="txT" r="txR" b="txB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10" y="29"/>
                  </a:lnTo>
                  <a:lnTo>
                    <a:pt x="7" y="28"/>
                  </a:lnTo>
                  <a:lnTo>
                    <a:pt x="5" y="26"/>
                  </a:lnTo>
                  <a:lnTo>
                    <a:pt x="4" y="23"/>
                  </a:lnTo>
                  <a:lnTo>
                    <a:pt x="2" y="21"/>
                  </a:lnTo>
                  <a:lnTo>
                    <a:pt x="0" y="19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2" y="10"/>
                  </a:lnTo>
                  <a:lnTo>
                    <a:pt x="4" y="7"/>
                  </a:lnTo>
                  <a:lnTo>
                    <a:pt x="5" y="5"/>
                  </a:lnTo>
                  <a:lnTo>
                    <a:pt x="7" y="4"/>
                  </a:lnTo>
                  <a:lnTo>
                    <a:pt x="10" y="2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2"/>
                  </a:lnTo>
                  <a:lnTo>
                    <a:pt x="24" y="4"/>
                  </a:lnTo>
                  <a:lnTo>
                    <a:pt x="26" y="5"/>
                  </a:lnTo>
                  <a:lnTo>
                    <a:pt x="28" y="7"/>
                  </a:lnTo>
                  <a:lnTo>
                    <a:pt x="29" y="10"/>
                  </a:lnTo>
                  <a:lnTo>
                    <a:pt x="30" y="13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6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209" name="Freeform 214"/>
            <p:cNvSpPr/>
            <p:nvPr/>
          </p:nvSpPr>
          <p:spPr>
            <a:xfrm>
              <a:off x="3018" y="2652"/>
              <a:ext cx="30" cy="30"/>
            </a:xfrm>
            <a:custGeom>
              <a:avLst/>
              <a:gdLst>
                <a:gd name="txL" fmla="*/ 0 w 60"/>
                <a:gd name="txT" fmla="*/ 0 h 60"/>
                <a:gd name="txR" fmla="*/ 60 w 60"/>
                <a:gd name="txB" fmla="*/ 60 h 60"/>
              </a:gdLst>
              <a:ahLst/>
              <a:cxnLst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</a:cxnLst>
              <a:rect l="txL" t="txT" r="txR" b="txB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4" y="14"/>
                  </a:lnTo>
                  <a:lnTo>
                    <a:pt x="51" y="9"/>
                  </a:lnTo>
                  <a:lnTo>
                    <a:pt x="46" y="6"/>
                  </a:lnTo>
                  <a:lnTo>
                    <a:pt x="42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9" y="9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3" y="41"/>
                  </a:lnTo>
                  <a:lnTo>
                    <a:pt x="6" y="46"/>
                  </a:lnTo>
                  <a:lnTo>
                    <a:pt x="9" y="51"/>
                  </a:lnTo>
                  <a:lnTo>
                    <a:pt x="14" y="54"/>
                  </a:lnTo>
                  <a:lnTo>
                    <a:pt x="19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2" y="58"/>
                  </a:lnTo>
                  <a:lnTo>
                    <a:pt x="46" y="54"/>
                  </a:lnTo>
                  <a:lnTo>
                    <a:pt x="51" y="51"/>
                  </a:lnTo>
                  <a:lnTo>
                    <a:pt x="54" y="46"/>
                  </a:lnTo>
                  <a:lnTo>
                    <a:pt x="58" y="41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210" name="Freeform 215"/>
            <p:cNvSpPr/>
            <p:nvPr/>
          </p:nvSpPr>
          <p:spPr>
            <a:xfrm>
              <a:off x="3025" y="2660"/>
              <a:ext cx="15" cy="15"/>
            </a:xfrm>
            <a:custGeom>
              <a:avLst/>
              <a:gdLst>
                <a:gd name="txL" fmla="*/ 0 w 30"/>
                <a:gd name="txT" fmla="*/ 0 h 30"/>
                <a:gd name="txR" fmla="*/ 30 w 30"/>
                <a:gd name="txB" fmla="*/ 30 h 30"/>
              </a:gdLst>
              <a:ahLst/>
              <a:cxnLst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</a:cxnLst>
              <a:rect l="txL" t="txT" r="txR" b="txB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9" y="29"/>
                  </a:lnTo>
                  <a:lnTo>
                    <a:pt x="7" y="26"/>
                  </a:lnTo>
                  <a:lnTo>
                    <a:pt x="5" y="25"/>
                  </a:lnTo>
                  <a:lnTo>
                    <a:pt x="4" y="23"/>
                  </a:lnTo>
                  <a:lnTo>
                    <a:pt x="1" y="19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1" y="9"/>
                  </a:lnTo>
                  <a:lnTo>
                    <a:pt x="4" y="7"/>
                  </a:lnTo>
                  <a:lnTo>
                    <a:pt x="5" y="4"/>
                  </a:lnTo>
                  <a:lnTo>
                    <a:pt x="7" y="2"/>
                  </a:lnTo>
                  <a:lnTo>
                    <a:pt x="9" y="1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6" y="4"/>
                  </a:lnTo>
                  <a:lnTo>
                    <a:pt x="28" y="7"/>
                  </a:lnTo>
                  <a:lnTo>
                    <a:pt x="29" y="9"/>
                  </a:lnTo>
                  <a:lnTo>
                    <a:pt x="30" y="11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6" y="25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211" name="Freeform 216"/>
            <p:cNvSpPr/>
            <p:nvPr/>
          </p:nvSpPr>
          <p:spPr>
            <a:xfrm>
              <a:off x="3124" y="2731"/>
              <a:ext cx="30" cy="30"/>
            </a:xfrm>
            <a:custGeom>
              <a:avLst/>
              <a:gdLst>
                <a:gd name="txL" fmla="*/ 0 w 60"/>
                <a:gd name="txT" fmla="*/ 0 h 59"/>
                <a:gd name="txR" fmla="*/ 60 w 60"/>
                <a:gd name="txB" fmla="*/ 59 h 59"/>
              </a:gdLst>
              <a:ahLst/>
              <a:cxnLst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</a:cxnLst>
              <a:rect l="txL" t="txT" r="txR" b="txB"/>
              <a:pathLst>
                <a:path w="60" h="59">
                  <a:moveTo>
                    <a:pt x="60" y="30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6" y="13"/>
                  </a:lnTo>
                  <a:lnTo>
                    <a:pt x="52" y="9"/>
                  </a:lnTo>
                  <a:lnTo>
                    <a:pt x="48" y="5"/>
                  </a:lnTo>
                  <a:lnTo>
                    <a:pt x="42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10" y="9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3" y="41"/>
                  </a:lnTo>
                  <a:lnTo>
                    <a:pt x="6" y="47"/>
                  </a:lnTo>
                  <a:lnTo>
                    <a:pt x="10" y="51"/>
                  </a:lnTo>
                  <a:lnTo>
                    <a:pt x="14" y="55"/>
                  </a:lnTo>
                  <a:lnTo>
                    <a:pt x="19" y="57"/>
                  </a:lnTo>
                  <a:lnTo>
                    <a:pt x="25" y="58"/>
                  </a:lnTo>
                  <a:lnTo>
                    <a:pt x="30" y="59"/>
                  </a:lnTo>
                  <a:lnTo>
                    <a:pt x="36" y="58"/>
                  </a:lnTo>
                  <a:lnTo>
                    <a:pt x="42" y="57"/>
                  </a:lnTo>
                  <a:lnTo>
                    <a:pt x="48" y="55"/>
                  </a:lnTo>
                  <a:lnTo>
                    <a:pt x="52" y="51"/>
                  </a:lnTo>
                  <a:lnTo>
                    <a:pt x="56" y="47"/>
                  </a:lnTo>
                  <a:lnTo>
                    <a:pt x="58" y="41"/>
                  </a:lnTo>
                  <a:lnTo>
                    <a:pt x="59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212" name="Freeform 217"/>
            <p:cNvSpPr/>
            <p:nvPr/>
          </p:nvSpPr>
          <p:spPr>
            <a:xfrm>
              <a:off x="3132" y="2738"/>
              <a:ext cx="15" cy="15"/>
            </a:xfrm>
            <a:custGeom>
              <a:avLst/>
              <a:gdLst>
                <a:gd name="txL" fmla="*/ 0 w 30"/>
                <a:gd name="txT" fmla="*/ 0 h 29"/>
                <a:gd name="txR" fmla="*/ 30 w 30"/>
                <a:gd name="txB" fmla="*/ 29 h 29"/>
              </a:gdLst>
              <a:ahLst/>
              <a:cxnLst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</a:cxnLst>
              <a:rect l="txL" t="txT" r="txR" b="txB"/>
              <a:pathLst>
                <a:path w="30" h="29">
                  <a:moveTo>
                    <a:pt x="15" y="29"/>
                  </a:moveTo>
                  <a:lnTo>
                    <a:pt x="13" y="29"/>
                  </a:lnTo>
                  <a:lnTo>
                    <a:pt x="11" y="28"/>
                  </a:lnTo>
                  <a:lnTo>
                    <a:pt x="7" y="27"/>
                  </a:lnTo>
                  <a:lnTo>
                    <a:pt x="5" y="25"/>
                  </a:lnTo>
                  <a:lnTo>
                    <a:pt x="4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4" y="6"/>
                  </a:lnTo>
                  <a:lnTo>
                    <a:pt x="5" y="4"/>
                  </a:lnTo>
                  <a:lnTo>
                    <a:pt x="7" y="3"/>
                  </a:lnTo>
                  <a:lnTo>
                    <a:pt x="11" y="1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6" y="4"/>
                  </a:lnTo>
                  <a:lnTo>
                    <a:pt x="28" y="6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0"/>
                  </a:lnTo>
                  <a:lnTo>
                    <a:pt x="26" y="25"/>
                  </a:lnTo>
                  <a:lnTo>
                    <a:pt x="21" y="28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FFFF93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213" name="Freeform 218"/>
            <p:cNvSpPr/>
            <p:nvPr/>
          </p:nvSpPr>
          <p:spPr>
            <a:xfrm>
              <a:off x="3079" y="2462"/>
              <a:ext cx="30" cy="30"/>
            </a:xfrm>
            <a:custGeom>
              <a:avLst/>
              <a:gdLst>
                <a:gd name="txL" fmla="*/ 0 w 59"/>
                <a:gd name="txT" fmla="*/ 0 h 60"/>
                <a:gd name="txR" fmla="*/ 59 w 59"/>
                <a:gd name="txB" fmla="*/ 60 h 60"/>
              </a:gdLst>
              <a:ahLst/>
              <a:cxnLst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</a:cxnLst>
              <a:rect l="txL" t="txT" r="txR" b="txB"/>
              <a:pathLst>
                <a:path w="59" h="60">
                  <a:moveTo>
                    <a:pt x="59" y="30"/>
                  </a:moveTo>
                  <a:lnTo>
                    <a:pt x="59" y="24"/>
                  </a:lnTo>
                  <a:lnTo>
                    <a:pt x="57" y="18"/>
                  </a:lnTo>
                  <a:lnTo>
                    <a:pt x="55" y="12"/>
                  </a:lnTo>
                  <a:lnTo>
                    <a:pt x="51" y="8"/>
                  </a:lnTo>
                  <a:lnTo>
                    <a:pt x="47" y="4"/>
                  </a:lnTo>
                  <a:lnTo>
                    <a:pt x="41" y="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9" y="8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0" y="35"/>
                  </a:lnTo>
                  <a:lnTo>
                    <a:pt x="3" y="41"/>
                  </a:lnTo>
                  <a:lnTo>
                    <a:pt x="5" y="46"/>
                  </a:lnTo>
                  <a:lnTo>
                    <a:pt x="9" y="50"/>
                  </a:lnTo>
                  <a:lnTo>
                    <a:pt x="13" y="54"/>
                  </a:lnTo>
                  <a:lnTo>
                    <a:pt x="19" y="57"/>
                  </a:lnTo>
                  <a:lnTo>
                    <a:pt x="25" y="58"/>
                  </a:lnTo>
                  <a:lnTo>
                    <a:pt x="30" y="60"/>
                  </a:lnTo>
                  <a:lnTo>
                    <a:pt x="36" y="58"/>
                  </a:lnTo>
                  <a:lnTo>
                    <a:pt x="41" y="57"/>
                  </a:lnTo>
                  <a:lnTo>
                    <a:pt x="47" y="54"/>
                  </a:lnTo>
                  <a:lnTo>
                    <a:pt x="51" y="50"/>
                  </a:lnTo>
                  <a:lnTo>
                    <a:pt x="55" y="46"/>
                  </a:lnTo>
                  <a:lnTo>
                    <a:pt x="57" y="41"/>
                  </a:lnTo>
                  <a:lnTo>
                    <a:pt x="59" y="35"/>
                  </a:lnTo>
                  <a:lnTo>
                    <a:pt x="59" y="30"/>
                  </a:lnTo>
                  <a:close/>
                </a:path>
              </a:pathLst>
            </a:custGeom>
            <a:solidFill>
              <a:srgbClr val="5900BC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214" name="Freeform 219"/>
            <p:cNvSpPr/>
            <p:nvPr/>
          </p:nvSpPr>
          <p:spPr>
            <a:xfrm>
              <a:off x="3087" y="2469"/>
              <a:ext cx="14" cy="15"/>
            </a:xfrm>
            <a:custGeom>
              <a:avLst/>
              <a:gdLst>
                <a:gd name="txL" fmla="*/ 0 w 29"/>
                <a:gd name="txT" fmla="*/ 0 h 28"/>
                <a:gd name="txR" fmla="*/ 29 w 29"/>
                <a:gd name="txB" fmla="*/ 28 h 28"/>
              </a:gdLst>
              <a:ahLst/>
              <a:cxnLst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</a:cxnLst>
              <a:rect l="txL" t="txT" r="txR" b="txB"/>
              <a:pathLst>
                <a:path w="29" h="28">
                  <a:moveTo>
                    <a:pt x="15" y="28"/>
                  </a:moveTo>
                  <a:lnTo>
                    <a:pt x="12" y="28"/>
                  </a:lnTo>
                  <a:lnTo>
                    <a:pt x="10" y="27"/>
                  </a:lnTo>
                  <a:lnTo>
                    <a:pt x="6" y="26"/>
                  </a:lnTo>
                  <a:lnTo>
                    <a:pt x="4" y="25"/>
                  </a:lnTo>
                  <a:lnTo>
                    <a:pt x="3" y="23"/>
                  </a:lnTo>
                  <a:lnTo>
                    <a:pt x="2" y="19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2" y="9"/>
                  </a:lnTo>
                  <a:lnTo>
                    <a:pt x="3" y="7"/>
                  </a:lnTo>
                  <a:lnTo>
                    <a:pt x="4" y="4"/>
                  </a:lnTo>
                  <a:lnTo>
                    <a:pt x="6" y="2"/>
                  </a:lnTo>
                  <a:lnTo>
                    <a:pt x="10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6" y="4"/>
                  </a:lnTo>
                  <a:lnTo>
                    <a:pt x="27" y="7"/>
                  </a:lnTo>
                  <a:lnTo>
                    <a:pt x="28" y="9"/>
                  </a:lnTo>
                  <a:lnTo>
                    <a:pt x="29" y="11"/>
                  </a:lnTo>
                  <a:lnTo>
                    <a:pt x="29" y="15"/>
                  </a:lnTo>
                  <a:lnTo>
                    <a:pt x="28" y="20"/>
                  </a:lnTo>
                  <a:lnTo>
                    <a:pt x="26" y="25"/>
                  </a:lnTo>
                  <a:lnTo>
                    <a:pt x="21" y="27"/>
                  </a:lnTo>
                  <a:lnTo>
                    <a:pt x="15" y="28"/>
                  </a:lnTo>
                  <a:close/>
                </a:path>
              </a:pathLst>
            </a:custGeom>
            <a:solidFill>
              <a:srgbClr val="FFFF93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215" name="Freeform 220"/>
            <p:cNvSpPr/>
            <p:nvPr/>
          </p:nvSpPr>
          <p:spPr>
            <a:xfrm>
              <a:off x="3234" y="2443"/>
              <a:ext cx="30" cy="30"/>
            </a:xfrm>
            <a:custGeom>
              <a:avLst/>
              <a:gdLst>
                <a:gd name="txL" fmla="*/ 0 w 60"/>
                <a:gd name="txT" fmla="*/ 0 h 60"/>
                <a:gd name="txR" fmla="*/ 60 w 60"/>
                <a:gd name="txB" fmla="*/ 60 h 60"/>
              </a:gdLst>
              <a:ahLst/>
              <a:cxnLst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</a:cxnLst>
              <a:rect l="txL" t="txT" r="txR" b="txB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4" y="13"/>
                  </a:lnTo>
                  <a:lnTo>
                    <a:pt x="51" y="9"/>
                  </a:lnTo>
                  <a:lnTo>
                    <a:pt x="46" y="5"/>
                  </a:lnTo>
                  <a:lnTo>
                    <a:pt x="42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6" y="47"/>
                  </a:lnTo>
                  <a:lnTo>
                    <a:pt x="9" y="52"/>
                  </a:lnTo>
                  <a:lnTo>
                    <a:pt x="14" y="55"/>
                  </a:lnTo>
                  <a:lnTo>
                    <a:pt x="19" y="57"/>
                  </a:lnTo>
                  <a:lnTo>
                    <a:pt x="24" y="58"/>
                  </a:lnTo>
                  <a:lnTo>
                    <a:pt x="30" y="60"/>
                  </a:lnTo>
                  <a:lnTo>
                    <a:pt x="36" y="58"/>
                  </a:lnTo>
                  <a:lnTo>
                    <a:pt x="42" y="57"/>
                  </a:lnTo>
                  <a:lnTo>
                    <a:pt x="46" y="55"/>
                  </a:lnTo>
                  <a:lnTo>
                    <a:pt x="51" y="52"/>
                  </a:lnTo>
                  <a:lnTo>
                    <a:pt x="54" y="47"/>
                  </a:lnTo>
                  <a:lnTo>
                    <a:pt x="58" y="41"/>
                  </a:lnTo>
                  <a:lnTo>
                    <a:pt x="59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216" name="Freeform 221"/>
            <p:cNvSpPr/>
            <p:nvPr/>
          </p:nvSpPr>
          <p:spPr>
            <a:xfrm>
              <a:off x="3241" y="2450"/>
              <a:ext cx="15" cy="15"/>
            </a:xfrm>
            <a:custGeom>
              <a:avLst/>
              <a:gdLst>
                <a:gd name="txL" fmla="*/ 0 w 30"/>
                <a:gd name="txT" fmla="*/ 0 h 30"/>
                <a:gd name="txR" fmla="*/ 30 w 30"/>
                <a:gd name="txB" fmla="*/ 30 h 30"/>
              </a:gdLst>
              <a:ahLst/>
              <a:cxnLst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</a:cxnLst>
              <a:rect l="txL" t="txT" r="txR" b="txB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9" y="28"/>
                  </a:lnTo>
                  <a:lnTo>
                    <a:pt x="7" y="27"/>
                  </a:lnTo>
                  <a:lnTo>
                    <a:pt x="5" y="25"/>
                  </a:lnTo>
                  <a:lnTo>
                    <a:pt x="4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4" y="7"/>
                  </a:lnTo>
                  <a:lnTo>
                    <a:pt x="5" y="4"/>
                  </a:lnTo>
                  <a:lnTo>
                    <a:pt x="7" y="3"/>
                  </a:lnTo>
                  <a:lnTo>
                    <a:pt x="9" y="1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8" y="7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0"/>
                  </a:lnTo>
                  <a:lnTo>
                    <a:pt x="25" y="25"/>
                  </a:lnTo>
                  <a:lnTo>
                    <a:pt x="21" y="28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217" name="Freeform 222"/>
            <p:cNvSpPr/>
            <p:nvPr/>
          </p:nvSpPr>
          <p:spPr>
            <a:xfrm>
              <a:off x="3207" y="2590"/>
              <a:ext cx="30" cy="30"/>
            </a:xfrm>
            <a:custGeom>
              <a:avLst/>
              <a:gdLst>
                <a:gd name="txL" fmla="*/ 0 w 60"/>
                <a:gd name="txT" fmla="*/ 0 h 60"/>
                <a:gd name="txR" fmla="*/ 60 w 60"/>
                <a:gd name="txB" fmla="*/ 60 h 60"/>
              </a:gdLst>
              <a:ahLst/>
              <a:cxnLst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</a:cxnLst>
              <a:rect l="txL" t="txT" r="txR" b="txB"/>
              <a:pathLst>
                <a:path w="60" h="60">
                  <a:moveTo>
                    <a:pt x="60" y="30"/>
                  </a:moveTo>
                  <a:lnTo>
                    <a:pt x="59" y="25"/>
                  </a:lnTo>
                  <a:lnTo>
                    <a:pt x="58" y="19"/>
                  </a:lnTo>
                  <a:lnTo>
                    <a:pt x="54" y="14"/>
                  </a:lnTo>
                  <a:lnTo>
                    <a:pt x="51" y="10"/>
                  </a:lnTo>
                  <a:lnTo>
                    <a:pt x="46" y="6"/>
                  </a:lnTo>
                  <a:lnTo>
                    <a:pt x="42" y="3"/>
                  </a:lnTo>
                  <a:lnTo>
                    <a:pt x="36" y="2"/>
                  </a:lnTo>
                  <a:lnTo>
                    <a:pt x="30" y="0"/>
                  </a:lnTo>
                  <a:lnTo>
                    <a:pt x="19" y="3"/>
                  </a:lnTo>
                  <a:lnTo>
                    <a:pt x="9" y="10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5" y="46"/>
                  </a:lnTo>
                  <a:lnTo>
                    <a:pt x="8" y="51"/>
                  </a:lnTo>
                  <a:lnTo>
                    <a:pt x="13" y="55"/>
                  </a:lnTo>
                  <a:lnTo>
                    <a:pt x="19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2" y="58"/>
                  </a:lnTo>
                  <a:lnTo>
                    <a:pt x="46" y="55"/>
                  </a:lnTo>
                  <a:lnTo>
                    <a:pt x="51" y="51"/>
                  </a:lnTo>
                  <a:lnTo>
                    <a:pt x="54" y="46"/>
                  </a:lnTo>
                  <a:lnTo>
                    <a:pt x="58" y="42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218" name="Freeform 223"/>
            <p:cNvSpPr/>
            <p:nvPr/>
          </p:nvSpPr>
          <p:spPr>
            <a:xfrm>
              <a:off x="3215" y="2597"/>
              <a:ext cx="15" cy="15"/>
            </a:xfrm>
            <a:custGeom>
              <a:avLst/>
              <a:gdLst>
                <a:gd name="txL" fmla="*/ 0 w 30"/>
                <a:gd name="txT" fmla="*/ 0 h 30"/>
                <a:gd name="txR" fmla="*/ 30 w 30"/>
                <a:gd name="txB" fmla="*/ 30 h 30"/>
              </a:gdLst>
              <a:ahLst/>
              <a:cxnLst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</a:cxnLst>
              <a:rect l="txL" t="txT" r="txR" b="txB"/>
              <a:pathLst>
                <a:path w="30" h="30">
                  <a:moveTo>
                    <a:pt x="15" y="30"/>
                  </a:moveTo>
                  <a:lnTo>
                    <a:pt x="12" y="30"/>
                  </a:lnTo>
                  <a:lnTo>
                    <a:pt x="9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10"/>
                  </a:lnTo>
                  <a:lnTo>
                    <a:pt x="2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9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7" y="7"/>
                  </a:lnTo>
                  <a:lnTo>
                    <a:pt x="29" y="10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219" name="Freeform 224"/>
            <p:cNvSpPr/>
            <p:nvPr/>
          </p:nvSpPr>
          <p:spPr>
            <a:xfrm>
              <a:off x="3231" y="2715"/>
              <a:ext cx="30" cy="30"/>
            </a:xfrm>
            <a:custGeom>
              <a:avLst/>
              <a:gdLst>
                <a:gd name="txL" fmla="*/ 0 w 58"/>
                <a:gd name="txT" fmla="*/ 0 h 59"/>
                <a:gd name="txR" fmla="*/ 58 w 58"/>
                <a:gd name="txB" fmla="*/ 59 h 59"/>
              </a:gdLst>
              <a:ahLst/>
              <a:cxnLst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</a:cxnLst>
              <a:rect l="txL" t="txT" r="txR" b="txB"/>
              <a:pathLst>
                <a:path w="58" h="59">
                  <a:moveTo>
                    <a:pt x="58" y="29"/>
                  </a:moveTo>
                  <a:lnTo>
                    <a:pt x="58" y="23"/>
                  </a:lnTo>
                  <a:lnTo>
                    <a:pt x="56" y="19"/>
                  </a:lnTo>
                  <a:lnTo>
                    <a:pt x="54" y="13"/>
                  </a:lnTo>
                  <a:lnTo>
                    <a:pt x="50" y="9"/>
                  </a:lnTo>
                  <a:lnTo>
                    <a:pt x="46" y="5"/>
                  </a:lnTo>
                  <a:lnTo>
                    <a:pt x="40" y="3"/>
                  </a:lnTo>
                  <a:lnTo>
                    <a:pt x="34" y="0"/>
                  </a:lnTo>
                  <a:lnTo>
                    <a:pt x="28" y="0"/>
                  </a:lnTo>
                  <a:lnTo>
                    <a:pt x="17" y="3"/>
                  </a:lnTo>
                  <a:lnTo>
                    <a:pt x="8" y="9"/>
                  </a:lnTo>
                  <a:lnTo>
                    <a:pt x="2" y="18"/>
                  </a:lnTo>
                  <a:lnTo>
                    <a:pt x="0" y="29"/>
                  </a:lnTo>
                  <a:lnTo>
                    <a:pt x="0" y="35"/>
                  </a:lnTo>
                  <a:lnTo>
                    <a:pt x="2" y="41"/>
                  </a:lnTo>
                  <a:lnTo>
                    <a:pt x="4" y="47"/>
                  </a:lnTo>
                  <a:lnTo>
                    <a:pt x="8" y="51"/>
                  </a:lnTo>
                  <a:lnTo>
                    <a:pt x="12" y="55"/>
                  </a:lnTo>
                  <a:lnTo>
                    <a:pt x="18" y="57"/>
                  </a:lnTo>
                  <a:lnTo>
                    <a:pt x="23" y="59"/>
                  </a:lnTo>
                  <a:lnTo>
                    <a:pt x="28" y="59"/>
                  </a:lnTo>
                  <a:lnTo>
                    <a:pt x="34" y="59"/>
                  </a:lnTo>
                  <a:lnTo>
                    <a:pt x="40" y="57"/>
                  </a:lnTo>
                  <a:lnTo>
                    <a:pt x="46" y="55"/>
                  </a:lnTo>
                  <a:lnTo>
                    <a:pt x="50" y="51"/>
                  </a:lnTo>
                  <a:lnTo>
                    <a:pt x="54" y="47"/>
                  </a:lnTo>
                  <a:lnTo>
                    <a:pt x="56" y="41"/>
                  </a:lnTo>
                  <a:lnTo>
                    <a:pt x="58" y="35"/>
                  </a:lnTo>
                  <a:lnTo>
                    <a:pt x="58" y="29"/>
                  </a:lnTo>
                  <a:close/>
                </a:path>
              </a:pathLst>
            </a:custGeom>
            <a:solidFill>
              <a:srgbClr val="5900BC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220" name="Freeform 225"/>
            <p:cNvSpPr/>
            <p:nvPr/>
          </p:nvSpPr>
          <p:spPr>
            <a:xfrm>
              <a:off x="3239" y="2723"/>
              <a:ext cx="14" cy="14"/>
            </a:xfrm>
            <a:custGeom>
              <a:avLst/>
              <a:gdLst>
                <a:gd name="txL" fmla="*/ 0 w 28"/>
                <a:gd name="txT" fmla="*/ 0 h 29"/>
                <a:gd name="txR" fmla="*/ 28 w 28"/>
                <a:gd name="txB" fmla="*/ 29 h 29"/>
              </a:gdLst>
              <a:ahLst/>
              <a:cxnLst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</a:cxnLst>
              <a:rect l="txL" t="txT" r="txR" b="txB"/>
              <a:pathLst>
                <a:path w="28" h="29">
                  <a:moveTo>
                    <a:pt x="13" y="29"/>
                  </a:moveTo>
                  <a:lnTo>
                    <a:pt x="11" y="29"/>
                  </a:lnTo>
                  <a:lnTo>
                    <a:pt x="9" y="28"/>
                  </a:lnTo>
                  <a:lnTo>
                    <a:pt x="5" y="27"/>
                  </a:lnTo>
                  <a:lnTo>
                    <a:pt x="3" y="25"/>
                  </a:lnTo>
                  <a:lnTo>
                    <a:pt x="2" y="22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1" y="8"/>
                  </a:lnTo>
                  <a:lnTo>
                    <a:pt x="2" y="6"/>
                  </a:lnTo>
                  <a:lnTo>
                    <a:pt x="3" y="4"/>
                  </a:lnTo>
                  <a:lnTo>
                    <a:pt x="5" y="3"/>
                  </a:lnTo>
                  <a:lnTo>
                    <a:pt x="9" y="2"/>
                  </a:lnTo>
                  <a:lnTo>
                    <a:pt x="11" y="0"/>
                  </a:lnTo>
                  <a:lnTo>
                    <a:pt x="13" y="0"/>
                  </a:lnTo>
                  <a:lnTo>
                    <a:pt x="17" y="0"/>
                  </a:lnTo>
                  <a:lnTo>
                    <a:pt x="19" y="2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6" y="6"/>
                  </a:lnTo>
                  <a:lnTo>
                    <a:pt x="27" y="8"/>
                  </a:lnTo>
                  <a:lnTo>
                    <a:pt x="28" y="12"/>
                  </a:lnTo>
                  <a:lnTo>
                    <a:pt x="28" y="14"/>
                  </a:lnTo>
                  <a:lnTo>
                    <a:pt x="27" y="20"/>
                  </a:lnTo>
                  <a:lnTo>
                    <a:pt x="25" y="25"/>
                  </a:lnTo>
                  <a:lnTo>
                    <a:pt x="19" y="28"/>
                  </a:lnTo>
                  <a:lnTo>
                    <a:pt x="13" y="29"/>
                  </a:lnTo>
                  <a:close/>
                </a:path>
              </a:pathLst>
            </a:custGeom>
            <a:solidFill>
              <a:srgbClr val="FFFF93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221" name="Freeform 226"/>
            <p:cNvSpPr/>
            <p:nvPr/>
          </p:nvSpPr>
          <p:spPr>
            <a:xfrm>
              <a:off x="3380" y="2742"/>
              <a:ext cx="30" cy="30"/>
            </a:xfrm>
            <a:custGeom>
              <a:avLst/>
              <a:gdLst>
                <a:gd name="txL" fmla="*/ 0 w 60"/>
                <a:gd name="txT" fmla="*/ 0 h 58"/>
                <a:gd name="txR" fmla="*/ 60 w 60"/>
                <a:gd name="txB" fmla="*/ 58 h 58"/>
              </a:gdLst>
              <a:ahLst/>
              <a:cxnLst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</a:cxnLst>
              <a:rect l="txL" t="txT" r="txR" b="txB"/>
              <a:pathLst>
                <a:path w="60" h="58">
                  <a:moveTo>
                    <a:pt x="60" y="30"/>
                  </a:moveTo>
                  <a:lnTo>
                    <a:pt x="59" y="24"/>
                  </a:lnTo>
                  <a:lnTo>
                    <a:pt x="57" y="18"/>
                  </a:lnTo>
                  <a:lnTo>
                    <a:pt x="54" y="12"/>
                  </a:lnTo>
                  <a:lnTo>
                    <a:pt x="51" y="8"/>
                  </a:lnTo>
                  <a:lnTo>
                    <a:pt x="46" y="4"/>
                  </a:lnTo>
                  <a:lnTo>
                    <a:pt x="41" y="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8" y="8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2" y="40"/>
                  </a:lnTo>
                  <a:lnTo>
                    <a:pt x="4" y="46"/>
                  </a:lnTo>
                  <a:lnTo>
                    <a:pt x="8" y="50"/>
                  </a:lnTo>
                  <a:lnTo>
                    <a:pt x="12" y="54"/>
                  </a:lnTo>
                  <a:lnTo>
                    <a:pt x="18" y="56"/>
                  </a:lnTo>
                  <a:lnTo>
                    <a:pt x="24" y="58"/>
                  </a:lnTo>
                  <a:lnTo>
                    <a:pt x="30" y="58"/>
                  </a:lnTo>
                  <a:lnTo>
                    <a:pt x="36" y="58"/>
                  </a:lnTo>
                  <a:lnTo>
                    <a:pt x="41" y="56"/>
                  </a:lnTo>
                  <a:lnTo>
                    <a:pt x="46" y="54"/>
                  </a:lnTo>
                  <a:lnTo>
                    <a:pt x="51" y="50"/>
                  </a:lnTo>
                  <a:lnTo>
                    <a:pt x="54" y="46"/>
                  </a:lnTo>
                  <a:lnTo>
                    <a:pt x="57" y="40"/>
                  </a:lnTo>
                  <a:lnTo>
                    <a:pt x="59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6800E0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222" name="Freeform 227"/>
            <p:cNvSpPr/>
            <p:nvPr/>
          </p:nvSpPr>
          <p:spPr>
            <a:xfrm>
              <a:off x="3388" y="2750"/>
              <a:ext cx="15" cy="14"/>
            </a:xfrm>
            <a:custGeom>
              <a:avLst/>
              <a:gdLst>
                <a:gd name="txL" fmla="*/ 0 w 30"/>
                <a:gd name="txT" fmla="*/ 0 h 28"/>
                <a:gd name="txR" fmla="*/ 30 w 30"/>
                <a:gd name="txB" fmla="*/ 28 h 28"/>
              </a:gdLst>
              <a:ahLst/>
              <a:cxnLst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</a:cxnLst>
              <a:rect l="txL" t="txT" r="txR" b="txB"/>
              <a:pathLst>
                <a:path w="30" h="28">
                  <a:moveTo>
                    <a:pt x="15" y="28"/>
                  </a:moveTo>
                  <a:lnTo>
                    <a:pt x="11" y="28"/>
                  </a:lnTo>
                  <a:lnTo>
                    <a:pt x="9" y="27"/>
                  </a:lnTo>
                  <a:lnTo>
                    <a:pt x="7" y="26"/>
                  </a:lnTo>
                  <a:lnTo>
                    <a:pt x="4" y="25"/>
                  </a:lnTo>
                  <a:lnTo>
                    <a:pt x="2" y="23"/>
                  </a:lnTo>
                  <a:lnTo>
                    <a:pt x="1" y="19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1" y="9"/>
                  </a:lnTo>
                  <a:lnTo>
                    <a:pt x="2" y="5"/>
                  </a:lnTo>
                  <a:lnTo>
                    <a:pt x="4" y="3"/>
                  </a:lnTo>
                  <a:lnTo>
                    <a:pt x="7" y="2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5" y="3"/>
                  </a:lnTo>
                  <a:lnTo>
                    <a:pt x="26" y="5"/>
                  </a:lnTo>
                  <a:lnTo>
                    <a:pt x="29" y="9"/>
                  </a:lnTo>
                  <a:lnTo>
                    <a:pt x="30" y="11"/>
                  </a:lnTo>
                  <a:lnTo>
                    <a:pt x="30" y="15"/>
                  </a:lnTo>
                  <a:lnTo>
                    <a:pt x="29" y="20"/>
                  </a:lnTo>
                  <a:lnTo>
                    <a:pt x="25" y="25"/>
                  </a:lnTo>
                  <a:lnTo>
                    <a:pt x="21" y="27"/>
                  </a:lnTo>
                  <a:lnTo>
                    <a:pt x="15" y="28"/>
                  </a:lnTo>
                  <a:close/>
                </a:path>
              </a:pathLst>
            </a:custGeom>
            <a:solidFill>
              <a:srgbClr val="FFFF93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223" name="Freeform 228"/>
            <p:cNvSpPr/>
            <p:nvPr/>
          </p:nvSpPr>
          <p:spPr>
            <a:xfrm>
              <a:off x="3407" y="2643"/>
              <a:ext cx="30" cy="30"/>
            </a:xfrm>
            <a:custGeom>
              <a:avLst/>
              <a:gdLst>
                <a:gd name="txL" fmla="*/ 0 w 60"/>
                <a:gd name="txT" fmla="*/ 0 h 59"/>
                <a:gd name="txR" fmla="*/ 60 w 60"/>
                <a:gd name="txB" fmla="*/ 59 h 59"/>
              </a:gdLst>
              <a:ahLst/>
              <a:cxnLst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</a:cxnLst>
              <a:rect l="txL" t="txT" r="txR" b="txB"/>
              <a:pathLst>
                <a:path w="60" h="59">
                  <a:moveTo>
                    <a:pt x="60" y="29"/>
                  </a:moveTo>
                  <a:lnTo>
                    <a:pt x="59" y="24"/>
                  </a:lnTo>
                  <a:lnTo>
                    <a:pt x="57" y="19"/>
                  </a:lnTo>
                  <a:lnTo>
                    <a:pt x="54" y="13"/>
                  </a:lnTo>
                  <a:lnTo>
                    <a:pt x="50" y="9"/>
                  </a:lnTo>
                  <a:lnTo>
                    <a:pt x="46" y="5"/>
                  </a:lnTo>
                  <a:lnTo>
                    <a:pt x="41" y="3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29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6" y="47"/>
                  </a:lnTo>
                  <a:lnTo>
                    <a:pt x="9" y="51"/>
                  </a:lnTo>
                  <a:lnTo>
                    <a:pt x="14" y="55"/>
                  </a:lnTo>
                  <a:lnTo>
                    <a:pt x="18" y="57"/>
                  </a:lnTo>
                  <a:lnTo>
                    <a:pt x="24" y="59"/>
                  </a:lnTo>
                  <a:lnTo>
                    <a:pt x="30" y="59"/>
                  </a:lnTo>
                  <a:lnTo>
                    <a:pt x="36" y="59"/>
                  </a:lnTo>
                  <a:lnTo>
                    <a:pt x="41" y="57"/>
                  </a:lnTo>
                  <a:lnTo>
                    <a:pt x="46" y="55"/>
                  </a:lnTo>
                  <a:lnTo>
                    <a:pt x="50" y="51"/>
                  </a:lnTo>
                  <a:lnTo>
                    <a:pt x="54" y="47"/>
                  </a:lnTo>
                  <a:lnTo>
                    <a:pt x="57" y="41"/>
                  </a:lnTo>
                  <a:lnTo>
                    <a:pt x="59" y="35"/>
                  </a:lnTo>
                  <a:lnTo>
                    <a:pt x="60" y="29"/>
                  </a:lnTo>
                  <a:close/>
                </a:path>
              </a:pathLst>
            </a:custGeom>
            <a:solidFill>
              <a:srgbClr val="5900BC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224" name="Freeform 229"/>
            <p:cNvSpPr/>
            <p:nvPr/>
          </p:nvSpPr>
          <p:spPr>
            <a:xfrm>
              <a:off x="3414" y="2651"/>
              <a:ext cx="15" cy="14"/>
            </a:xfrm>
            <a:custGeom>
              <a:avLst/>
              <a:gdLst>
                <a:gd name="txL" fmla="*/ 0 w 30"/>
                <a:gd name="txT" fmla="*/ 0 h 29"/>
                <a:gd name="txR" fmla="*/ 30 w 30"/>
                <a:gd name="txB" fmla="*/ 29 h 29"/>
              </a:gdLst>
              <a:ahLst/>
              <a:cxnLst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</a:cxnLst>
              <a:rect l="txL" t="txT" r="txR" b="txB"/>
              <a:pathLst>
                <a:path w="30" h="29">
                  <a:moveTo>
                    <a:pt x="15" y="29"/>
                  </a:moveTo>
                  <a:lnTo>
                    <a:pt x="12" y="29"/>
                  </a:lnTo>
                  <a:lnTo>
                    <a:pt x="9" y="28"/>
                  </a:lnTo>
                  <a:lnTo>
                    <a:pt x="7" y="27"/>
                  </a:lnTo>
                  <a:lnTo>
                    <a:pt x="4" y="25"/>
                  </a:lnTo>
                  <a:lnTo>
                    <a:pt x="3" y="22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1" y="9"/>
                  </a:lnTo>
                  <a:lnTo>
                    <a:pt x="3" y="6"/>
                  </a:lnTo>
                  <a:lnTo>
                    <a:pt x="4" y="4"/>
                  </a:lnTo>
                  <a:lnTo>
                    <a:pt x="7" y="3"/>
                  </a:lnTo>
                  <a:lnTo>
                    <a:pt x="9" y="2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2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6" y="6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4"/>
                  </a:lnTo>
                  <a:lnTo>
                    <a:pt x="29" y="20"/>
                  </a:lnTo>
                  <a:lnTo>
                    <a:pt x="25" y="25"/>
                  </a:lnTo>
                  <a:lnTo>
                    <a:pt x="21" y="28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FFFF93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225" name="Freeform 230"/>
            <p:cNvSpPr/>
            <p:nvPr/>
          </p:nvSpPr>
          <p:spPr>
            <a:xfrm>
              <a:off x="3407" y="2515"/>
              <a:ext cx="30" cy="30"/>
            </a:xfrm>
            <a:custGeom>
              <a:avLst/>
              <a:gdLst>
                <a:gd name="txL" fmla="*/ 0 w 60"/>
                <a:gd name="txT" fmla="*/ 0 h 60"/>
                <a:gd name="txR" fmla="*/ 60 w 60"/>
                <a:gd name="txB" fmla="*/ 60 h 60"/>
              </a:gdLst>
              <a:ahLst/>
              <a:cxnLst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</a:cxnLst>
              <a:rect l="txL" t="txT" r="txR" b="txB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7" y="18"/>
                  </a:lnTo>
                  <a:lnTo>
                    <a:pt x="54" y="13"/>
                  </a:lnTo>
                  <a:lnTo>
                    <a:pt x="50" y="9"/>
                  </a:lnTo>
                  <a:lnTo>
                    <a:pt x="46" y="5"/>
                  </a:lnTo>
                  <a:lnTo>
                    <a:pt x="41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6" y="47"/>
                  </a:lnTo>
                  <a:lnTo>
                    <a:pt x="9" y="51"/>
                  </a:lnTo>
                  <a:lnTo>
                    <a:pt x="14" y="55"/>
                  </a:lnTo>
                  <a:lnTo>
                    <a:pt x="18" y="57"/>
                  </a:lnTo>
                  <a:lnTo>
                    <a:pt x="24" y="58"/>
                  </a:lnTo>
                  <a:lnTo>
                    <a:pt x="30" y="60"/>
                  </a:lnTo>
                  <a:lnTo>
                    <a:pt x="36" y="58"/>
                  </a:lnTo>
                  <a:lnTo>
                    <a:pt x="41" y="57"/>
                  </a:lnTo>
                  <a:lnTo>
                    <a:pt x="46" y="55"/>
                  </a:lnTo>
                  <a:lnTo>
                    <a:pt x="50" y="51"/>
                  </a:lnTo>
                  <a:lnTo>
                    <a:pt x="54" y="47"/>
                  </a:lnTo>
                  <a:lnTo>
                    <a:pt x="57" y="41"/>
                  </a:lnTo>
                  <a:lnTo>
                    <a:pt x="59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226" name="Freeform 231"/>
            <p:cNvSpPr/>
            <p:nvPr/>
          </p:nvSpPr>
          <p:spPr>
            <a:xfrm>
              <a:off x="3414" y="2522"/>
              <a:ext cx="15" cy="15"/>
            </a:xfrm>
            <a:custGeom>
              <a:avLst/>
              <a:gdLst>
                <a:gd name="txL" fmla="*/ 0 w 30"/>
                <a:gd name="txT" fmla="*/ 0 h 30"/>
                <a:gd name="txR" fmla="*/ 30 w 30"/>
                <a:gd name="txB" fmla="*/ 30 h 30"/>
              </a:gdLst>
              <a:ahLst/>
              <a:cxnLst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</a:cxnLst>
              <a:rect l="txL" t="txT" r="txR" b="txB"/>
              <a:pathLst>
                <a:path w="30" h="30">
                  <a:moveTo>
                    <a:pt x="15" y="30"/>
                  </a:moveTo>
                  <a:lnTo>
                    <a:pt x="12" y="30"/>
                  </a:lnTo>
                  <a:lnTo>
                    <a:pt x="9" y="28"/>
                  </a:lnTo>
                  <a:lnTo>
                    <a:pt x="7" y="27"/>
                  </a:lnTo>
                  <a:lnTo>
                    <a:pt x="4" y="25"/>
                  </a:lnTo>
                  <a:lnTo>
                    <a:pt x="3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3" y="7"/>
                  </a:lnTo>
                  <a:lnTo>
                    <a:pt x="4" y="4"/>
                  </a:lnTo>
                  <a:lnTo>
                    <a:pt x="7" y="3"/>
                  </a:lnTo>
                  <a:lnTo>
                    <a:pt x="9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6" y="7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0"/>
                  </a:lnTo>
                  <a:lnTo>
                    <a:pt x="25" y="25"/>
                  </a:lnTo>
                  <a:lnTo>
                    <a:pt x="21" y="28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227" name="Freeform 232"/>
            <p:cNvSpPr/>
            <p:nvPr/>
          </p:nvSpPr>
          <p:spPr>
            <a:xfrm>
              <a:off x="2347" y="2643"/>
              <a:ext cx="29" cy="30"/>
            </a:xfrm>
            <a:custGeom>
              <a:avLst/>
              <a:gdLst>
                <a:gd name="txL" fmla="*/ 0 w 58"/>
                <a:gd name="txT" fmla="*/ 0 h 59"/>
                <a:gd name="txR" fmla="*/ 58 w 58"/>
                <a:gd name="txB" fmla="*/ 59 h 59"/>
              </a:gdLst>
              <a:ahLst/>
              <a:cxnLst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</a:cxnLst>
              <a:rect l="txL" t="txT" r="txR" b="txB"/>
              <a:pathLst>
                <a:path w="58" h="59">
                  <a:moveTo>
                    <a:pt x="58" y="29"/>
                  </a:moveTo>
                  <a:lnTo>
                    <a:pt x="58" y="24"/>
                  </a:lnTo>
                  <a:lnTo>
                    <a:pt x="56" y="19"/>
                  </a:lnTo>
                  <a:lnTo>
                    <a:pt x="54" y="13"/>
                  </a:lnTo>
                  <a:lnTo>
                    <a:pt x="50" y="9"/>
                  </a:lnTo>
                  <a:lnTo>
                    <a:pt x="46" y="5"/>
                  </a:lnTo>
                  <a:lnTo>
                    <a:pt x="40" y="3"/>
                  </a:lnTo>
                  <a:lnTo>
                    <a:pt x="34" y="0"/>
                  </a:lnTo>
                  <a:lnTo>
                    <a:pt x="28" y="0"/>
                  </a:lnTo>
                  <a:lnTo>
                    <a:pt x="17" y="3"/>
                  </a:lnTo>
                  <a:lnTo>
                    <a:pt x="8" y="9"/>
                  </a:lnTo>
                  <a:lnTo>
                    <a:pt x="2" y="18"/>
                  </a:lnTo>
                  <a:lnTo>
                    <a:pt x="0" y="29"/>
                  </a:lnTo>
                  <a:lnTo>
                    <a:pt x="0" y="35"/>
                  </a:lnTo>
                  <a:lnTo>
                    <a:pt x="2" y="41"/>
                  </a:lnTo>
                  <a:lnTo>
                    <a:pt x="4" y="47"/>
                  </a:lnTo>
                  <a:lnTo>
                    <a:pt x="8" y="51"/>
                  </a:lnTo>
                  <a:lnTo>
                    <a:pt x="12" y="55"/>
                  </a:lnTo>
                  <a:lnTo>
                    <a:pt x="17" y="57"/>
                  </a:lnTo>
                  <a:lnTo>
                    <a:pt x="23" y="59"/>
                  </a:lnTo>
                  <a:lnTo>
                    <a:pt x="28" y="59"/>
                  </a:lnTo>
                  <a:lnTo>
                    <a:pt x="34" y="59"/>
                  </a:lnTo>
                  <a:lnTo>
                    <a:pt x="40" y="57"/>
                  </a:lnTo>
                  <a:lnTo>
                    <a:pt x="46" y="55"/>
                  </a:lnTo>
                  <a:lnTo>
                    <a:pt x="50" y="51"/>
                  </a:lnTo>
                  <a:lnTo>
                    <a:pt x="54" y="47"/>
                  </a:lnTo>
                  <a:lnTo>
                    <a:pt x="56" y="41"/>
                  </a:lnTo>
                  <a:lnTo>
                    <a:pt x="58" y="35"/>
                  </a:lnTo>
                  <a:lnTo>
                    <a:pt x="58" y="29"/>
                  </a:lnTo>
                  <a:close/>
                </a:path>
              </a:pathLst>
            </a:custGeom>
            <a:solidFill>
              <a:srgbClr val="5900BC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228" name="Freeform 233"/>
            <p:cNvSpPr/>
            <p:nvPr/>
          </p:nvSpPr>
          <p:spPr>
            <a:xfrm>
              <a:off x="2354" y="2651"/>
              <a:ext cx="15" cy="14"/>
            </a:xfrm>
            <a:custGeom>
              <a:avLst/>
              <a:gdLst>
                <a:gd name="txL" fmla="*/ 0 w 29"/>
                <a:gd name="txT" fmla="*/ 0 h 29"/>
                <a:gd name="txR" fmla="*/ 29 w 29"/>
                <a:gd name="txB" fmla="*/ 29 h 29"/>
              </a:gdLst>
              <a:ahLst/>
              <a:cxnLst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</a:cxnLst>
              <a:rect l="txL" t="txT" r="txR" b="txB"/>
              <a:pathLst>
                <a:path w="29" h="29">
                  <a:moveTo>
                    <a:pt x="14" y="29"/>
                  </a:moveTo>
                  <a:lnTo>
                    <a:pt x="12" y="29"/>
                  </a:lnTo>
                  <a:lnTo>
                    <a:pt x="10" y="28"/>
                  </a:lnTo>
                  <a:lnTo>
                    <a:pt x="6" y="27"/>
                  </a:lnTo>
                  <a:lnTo>
                    <a:pt x="4" y="25"/>
                  </a:lnTo>
                  <a:lnTo>
                    <a:pt x="3" y="22"/>
                  </a:lnTo>
                  <a:lnTo>
                    <a:pt x="2" y="20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2" y="9"/>
                  </a:lnTo>
                  <a:lnTo>
                    <a:pt x="3" y="6"/>
                  </a:lnTo>
                  <a:lnTo>
                    <a:pt x="4" y="4"/>
                  </a:lnTo>
                  <a:lnTo>
                    <a:pt x="6" y="3"/>
                  </a:lnTo>
                  <a:lnTo>
                    <a:pt x="10" y="2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8" y="0"/>
                  </a:lnTo>
                  <a:lnTo>
                    <a:pt x="20" y="2"/>
                  </a:lnTo>
                  <a:lnTo>
                    <a:pt x="22" y="3"/>
                  </a:lnTo>
                  <a:lnTo>
                    <a:pt x="25" y="4"/>
                  </a:lnTo>
                  <a:lnTo>
                    <a:pt x="27" y="6"/>
                  </a:lnTo>
                  <a:lnTo>
                    <a:pt x="28" y="9"/>
                  </a:lnTo>
                  <a:lnTo>
                    <a:pt x="29" y="12"/>
                  </a:lnTo>
                  <a:lnTo>
                    <a:pt x="29" y="14"/>
                  </a:lnTo>
                  <a:lnTo>
                    <a:pt x="28" y="20"/>
                  </a:lnTo>
                  <a:lnTo>
                    <a:pt x="25" y="25"/>
                  </a:lnTo>
                  <a:lnTo>
                    <a:pt x="20" y="28"/>
                  </a:lnTo>
                  <a:lnTo>
                    <a:pt x="14" y="29"/>
                  </a:lnTo>
                  <a:close/>
                </a:path>
              </a:pathLst>
            </a:custGeom>
            <a:solidFill>
              <a:srgbClr val="FFFF93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229" name="Freeform 234"/>
            <p:cNvSpPr/>
            <p:nvPr/>
          </p:nvSpPr>
          <p:spPr>
            <a:xfrm>
              <a:off x="2485" y="1569"/>
              <a:ext cx="30" cy="30"/>
            </a:xfrm>
            <a:custGeom>
              <a:avLst/>
              <a:gdLst>
                <a:gd name="txL" fmla="*/ 0 w 60"/>
                <a:gd name="txT" fmla="*/ 0 h 60"/>
                <a:gd name="txR" fmla="*/ 60 w 60"/>
                <a:gd name="txB" fmla="*/ 60 h 60"/>
              </a:gdLst>
              <a:ahLst/>
              <a:cxnLst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</a:cxnLst>
              <a:rect l="txL" t="txT" r="txR" b="txB"/>
              <a:pathLst>
                <a:path w="60" h="60">
                  <a:moveTo>
                    <a:pt x="60" y="30"/>
                  </a:moveTo>
                  <a:lnTo>
                    <a:pt x="59" y="25"/>
                  </a:lnTo>
                  <a:lnTo>
                    <a:pt x="58" y="19"/>
                  </a:lnTo>
                  <a:lnTo>
                    <a:pt x="54" y="13"/>
                  </a:lnTo>
                  <a:lnTo>
                    <a:pt x="51" y="8"/>
                  </a:lnTo>
                  <a:lnTo>
                    <a:pt x="46" y="5"/>
                  </a:lnTo>
                  <a:lnTo>
                    <a:pt x="41" y="3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9" y="8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6" y="47"/>
                  </a:lnTo>
                  <a:lnTo>
                    <a:pt x="9" y="51"/>
                  </a:lnTo>
                  <a:lnTo>
                    <a:pt x="14" y="55"/>
                  </a:lnTo>
                  <a:lnTo>
                    <a:pt x="18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1" y="58"/>
                  </a:lnTo>
                  <a:lnTo>
                    <a:pt x="46" y="55"/>
                  </a:lnTo>
                  <a:lnTo>
                    <a:pt x="51" y="51"/>
                  </a:lnTo>
                  <a:lnTo>
                    <a:pt x="54" y="47"/>
                  </a:lnTo>
                  <a:lnTo>
                    <a:pt x="58" y="42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230" name="Freeform 235"/>
            <p:cNvSpPr/>
            <p:nvPr/>
          </p:nvSpPr>
          <p:spPr>
            <a:xfrm>
              <a:off x="2492" y="1577"/>
              <a:ext cx="15" cy="15"/>
            </a:xfrm>
            <a:custGeom>
              <a:avLst/>
              <a:gdLst>
                <a:gd name="txL" fmla="*/ 0 w 30"/>
                <a:gd name="txT" fmla="*/ 0 h 30"/>
                <a:gd name="txR" fmla="*/ 30 w 30"/>
                <a:gd name="txB" fmla="*/ 30 h 30"/>
              </a:gdLst>
              <a:ahLst/>
              <a:cxnLst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</a:cxnLst>
              <a:rect l="txL" t="txT" r="txR" b="txB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10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3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10"/>
                  </a:lnTo>
                  <a:lnTo>
                    <a:pt x="3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10" y="2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1" y="2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8" y="7"/>
                  </a:lnTo>
                  <a:lnTo>
                    <a:pt x="29" y="10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</p:grpSp>
      <p:grpSp>
        <p:nvGrpSpPr>
          <p:cNvPr id="2060" name="Group 401"/>
          <p:cNvGrpSpPr/>
          <p:nvPr/>
        </p:nvGrpSpPr>
        <p:grpSpPr>
          <a:xfrm>
            <a:off x="2500313" y="3357563"/>
            <a:ext cx="3786187" cy="2103437"/>
            <a:chOff x="1824" y="2640"/>
            <a:chExt cx="1958" cy="1608"/>
          </a:xfrm>
        </p:grpSpPr>
        <p:pic>
          <p:nvPicPr>
            <p:cNvPr id="2089" name="Picture 402" descr="FERN1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824" y="2640"/>
              <a:ext cx="836" cy="1032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090" name="Picture 403" descr="BOOKS1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784" y="2784"/>
              <a:ext cx="869" cy="971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091" name="Picture 404" descr="BOOK1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2102" y="3359"/>
              <a:ext cx="1680" cy="889"/>
            </a:xfrm>
            <a:prstGeom prst="rect">
              <a:avLst/>
            </a:prstGeom>
            <a:noFill/>
            <a:ln w="9525">
              <a:noFill/>
            </a:ln>
          </p:spPr>
        </p:pic>
      </p:grpSp>
      <p:pic>
        <p:nvPicPr>
          <p:cNvPr id="4108" name="Picture 390" descr="butterfly2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643938" y="2143125"/>
            <a:ext cx="676275" cy="23431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09" name="Picture 10" descr="floral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236376">
            <a:off x="8337550" y="-168275"/>
            <a:ext cx="822325" cy="8461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10" name="Picture 10" descr="floral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236376">
            <a:off x="6284913" y="3152775"/>
            <a:ext cx="1046162" cy="9937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64" name="Picture 10" descr="floral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236376">
            <a:off x="3879850" y="3911600"/>
            <a:ext cx="415925" cy="6080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65" name="Picture 10" descr="floral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236376">
            <a:off x="908050" y="3201988"/>
            <a:ext cx="1189038" cy="9080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66" name="Text Box 388"/>
          <p:cNvSpPr txBox="1"/>
          <p:nvPr/>
        </p:nvSpPr>
        <p:spPr>
          <a:xfrm>
            <a:off x="1331913" y="1628775"/>
            <a:ext cx="6553200" cy="13112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None/>
            </a:pPr>
            <a:r>
              <a:rPr lang="en-US" altLang="en-US" sz="8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BÀI GIẢNG</a:t>
            </a:r>
            <a:endParaRPr lang="en-US" altLang="en-US" sz="80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0" name="Picture 406" descr="20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625" y="3571875"/>
            <a:ext cx="3714750" cy="18859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" name="Picture 10" descr="floral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236376">
            <a:off x="7408863" y="974725"/>
            <a:ext cx="822325" cy="8461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" name="Picture 16" descr="b3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072438" y="4286250"/>
            <a:ext cx="1257300" cy="2286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17" name="Picture 15" descr="b3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2143125"/>
            <a:ext cx="1071563" cy="14287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19" name="Picture 9" descr="A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14750" y="6286500"/>
            <a:ext cx="895350" cy="8572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21" name="Picture 406" descr="20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268537" y="-942975"/>
            <a:ext cx="3790950" cy="18859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73" name="Picture 406" descr="20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270" y="-853440"/>
            <a:ext cx="2719388" cy="18859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38" name="Picture 16" descr="0 (291)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42988" y="692150"/>
            <a:ext cx="1009650" cy="9286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14" name="Sao 5-Cánh 313"/>
          <p:cNvSpPr/>
          <p:nvPr/>
        </p:nvSpPr>
        <p:spPr>
          <a:xfrm>
            <a:off x="1425437" y="4025732"/>
            <a:ext cx="533400" cy="609599"/>
          </a:xfrm>
          <a:prstGeom prst="star5">
            <a:avLst/>
          </a:prstGeom>
          <a:solidFill>
            <a:srgbClr val="FFFF00"/>
          </a:solidFill>
          <a:ln>
            <a:gradFill flip="none" rotWithShape="1">
              <a:gsLst>
                <a:gs pos="0">
                  <a:srgbClr val="FFFF00"/>
                </a:gs>
                <a:gs pos="0">
                  <a:srgbClr val="FFFF00"/>
                </a:gs>
                <a:gs pos="0">
                  <a:srgbClr val="FFFF00"/>
                </a:gs>
                <a:gs pos="0">
                  <a:srgbClr val="FFFF00"/>
                </a:gs>
                <a:gs pos="0">
                  <a:srgbClr val="FFFF00"/>
                </a:gs>
                <a:gs pos="0">
                  <a:srgbClr val="FFFF00"/>
                </a:gs>
                <a:gs pos="0">
                  <a:srgbClr val="FFFF00"/>
                </a:gs>
                <a:gs pos="0">
                  <a:srgbClr val="FFFF00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</a:ln>
          <a:scene3d>
            <a:camera prst="orthographicFront"/>
            <a:lightRig rig="threePt" dir="t"/>
          </a:scene3d>
          <a:sp3d prstMaterial="flat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Sao 5-Cánh 313"/>
          <p:cNvSpPr/>
          <p:nvPr/>
        </p:nvSpPr>
        <p:spPr>
          <a:xfrm>
            <a:off x="4786314" y="3929066"/>
            <a:ext cx="357190" cy="428628"/>
          </a:xfrm>
          <a:prstGeom prst="star5">
            <a:avLst/>
          </a:prstGeom>
          <a:solidFill>
            <a:srgbClr val="FFFF00"/>
          </a:solidFill>
          <a:ln>
            <a:gradFill flip="none" rotWithShape="1">
              <a:gsLst>
                <a:gs pos="0">
                  <a:srgbClr val="FFFF00"/>
                </a:gs>
                <a:gs pos="0">
                  <a:srgbClr val="FFFF00"/>
                </a:gs>
                <a:gs pos="0">
                  <a:srgbClr val="FFFF00"/>
                </a:gs>
                <a:gs pos="0">
                  <a:srgbClr val="FFFF00"/>
                </a:gs>
                <a:gs pos="0">
                  <a:srgbClr val="FFFF00"/>
                </a:gs>
                <a:gs pos="0">
                  <a:srgbClr val="FFFF00"/>
                </a:gs>
                <a:gs pos="0">
                  <a:srgbClr val="FFFF00"/>
                </a:gs>
                <a:gs pos="0">
                  <a:srgbClr val="FFFF00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</a:ln>
          <a:scene3d>
            <a:camera prst="orthographicFront"/>
            <a:lightRig rig="threePt" dir="t"/>
          </a:scene3d>
          <a:sp3d prstMaterial="flat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131" name="Picture 11" descr="20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7450" y="1412875"/>
            <a:ext cx="1392238" cy="65008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34" name="Picture 11" descr="20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86688" y="0"/>
            <a:ext cx="1143000" cy="66436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33" name="Picture 11" descr="20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500188" cy="66436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17" name="Picture 11" descr="20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4438" y="1285875"/>
            <a:ext cx="1714500" cy="48990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" name="Text Box 389"/>
          <p:cNvSpPr txBox="1">
            <a:spLocks noChangeArrowheads="1"/>
          </p:cNvSpPr>
          <p:nvPr/>
        </p:nvSpPr>
        <p:spPr bwMode="auto">
          <a:xfrm>
            <a:off x="3203575" y="4437063"/>
            <a:ext cx="3024188" cy="82391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marR="0" algn="ctr" defTabSz="914400" eaLnBrk="1" hangingPunct="1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kumimoji="0" lang="en-US" sz="4800" b="1" i="1" kern="1200" cap="none" spc="0" normalizeH="0" baseline="0" noProof="0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GDCD7 </a:t>
            </a:r>
            <a:endParaRPr kumimoji="0" lang="en-US" sz="4800" b="1" kern="1200" cap="none" spc="0" normalizeH="0" baseline="0" noProof="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318" name="Picture 9" descr="A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57313" y="6072188"/>
            <a:ext cx="1466850" cy="7858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19" name="Picture 9" descr="A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214312" y="6000750"/>
            <a:ext cx="895350" cy="8572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20" name="Picture 9" descr="A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86438" y="6215063"/>
            <a:ext cx="895350" cy="8572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2" dur="500" fill="hold"/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24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410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24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" dur="500" fill="hold"/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240" s="0" l="0"/>
                                      </p:by>
                                    </p:animClr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410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3000" fill="hold"/>
                                        <p:tgtEl>
                                          <p:spTgt spid="4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3000" fill="hold"/>
                                        <p:tgtEl>
                                          <p:spTgt spid="4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4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4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3000" fill="hold"/>
                                        <p:tgtEl>
                                          <p:spTgt spid="4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3000" fill="hold"/>
                                        <p:tgtEl>
                                          <p:spTgt spid="4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4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4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4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2000" fill="hold"/>
                                        <p:tgtEl>
                                          <p:spTgt spid="4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2000" fill="hold"/>
                                        <p:tgtEl>
                                          <p:spTgt spid="4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4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2000" fill="hold"/>
                                        <p:tgtEl>
                                          <p:spTgt spid="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2000" fill="hold"/>
                                        <p:tgtEl>
                                          <p:spTgt spid="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2000" fill="hold"/>
                                        <p:tgtEl>
                                          <p:spTgt spid="4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2000" fill="hold"/>
                                        <p:tgtEl>
                                          <p:spTgt spid="4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4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4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20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20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3000" fill="hold"/>
                                        <p:tgtEl>
                                          <p:spTgt spid="4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3000" fill="hold"/>
                                        <p:tgtEl>
                                          <p:spTgt spid="4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3000" fill="hold"/>
                                        <p:tgtEl>
                                          <p:spTgt spid="3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3000" fill="hold"/>
                                        <p:tgtEl>
                                          <p:spTgt spid="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3000" fill="hold"/>
                                        <p:tgtEl>
                                          <p:spTgt spid="3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3000" fill="hold"/>
                                        <p:tgtEl>
                                          <p:spTgt spid="3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3000" fill="hold"/>
                                        <p:tgtEl>
                                          <p:spTgt spid="3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3000" fill="hold"/>
                                        <p:tgtEl>
                                          <p:spTgt spid="3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CHÓ CŨNG CÓ LÒNG TỰ TRỌNG">
            <a:hlinkClick r:id="" action="ppaction://media"/>
          </p:cNvPr>
          <p:cNvPicPr>
            <a:picLocks noRot="1"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link="rId2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462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242" name="Rectangle 2"/>
          <p:cNvSpPr>
            <a:spLocks noGrp="1"/>
          </p:cNvSpPr>
          <p:nvPr>
            <p:ph idx="1"/>
          </p:nvPr>
        </p:nvSpPr>
        <p:spPr/>
        <p:txBody>
          <a:bodyPr vert="horz" wrap="square" lIns="91440" tIns="45720" rIns="91440" bIns="45720" anchor="t" anchorCtr="0"/>
          <a:p>
            <a:pPr eaLnBrk="1" hangingPunct="1"/>
            <a:r>
              <a:rPr lang="en-US" altLang="en-US" dirty="0"/>
              <a:t>3-Đức tính tự trọng đối với mỗi người:</a:t>
            </a:r>
            <a:endParaRPr lang="en-US" altLang="en-US" dirty="0"/>
          </a:p>
          <a:p>
            <a:pPr eaLnBrk="1" hangingPunct="1"/>
            <a:r>
              <a:rPr lang="en-US" altLang="en-US" sz="2400" dirty="0">
                <a:solidFill>
                  <a:srgbClr val="FF0000"/>
                </a:solidFill>
              </a:rPr>
              <a:t>Tự trọng là phẩm chất đạo đức cao quý và cần thiết của mỗi con người</a:t>
            </a:r>
            <a:endParaRPr lang="en-US" altLang="en-US" sz="2400" dirty="0">
              <a:solidFill>
                <a:srgbClr val="FF0000"/>
              </a:solidFill>
            </a:endParaRPr>
          </a:p>
          <a:p>
            <a:pPr eaLnBrk="1" hangingPunct="1"/>
            <a:r>
              <a:rPr lang="en-US" altLang="en-US" sz="2400" dirty="0">
                <a:solidFill>
                  <a:srgbClr val="FF0000"/>
                </a:solidFill>
              </a:rPr>
              <a:t>              </a:t>
            </a:r>
            <a:r>
              <a:rPr lang="en-US" altLang="en-US" sz="2800" dirty="0">
                <a:solidFill>
                  <a:srgbClr val="9933FF"/>
                </a:solidFill>
              </a:rPr>
              <a:t>Lòng tự trọng giúp ta</a:t>
            </a:r>
            <a:endParaRPr lang="en-US" altLang="en-US" sz="2800" dirty="0">
              <a:solidFill>
                <a:srgbClr val="9933FF"/>
              </a:solidFill>
            </a:endParaRPr>
          </a:p>
          <a:p>
            <a:pPr eaLnBrk="1" hangingPunct="1">
              <a:buNone/>
            </a:pPr>
            <a:endParaRPr lang="en-US" altLang="en-US" sz="2800" dirty="0">
              <a:solidFill>
                <a:srgbClr val="FF3300"/>
              </a:solidFill>
            </a:endParaRPr>
          </a:p>
        </p:txBody>
      </p:sp>
      <p:sp>
        <p:nvSpPr>
          <p:cNvPr id="10243" name="Rectangle 3"/>
          <p:cNvSpPr>
            <a:spLocks noGrp="1"/>
          </p:cNvSpPr>
          <p:nvPr>
            <p:ph type="title"/>
          </p:nvPr>
        </p:nvSpPr>
        <p:spPr>
          <a:solidFill>
            <a:schemeClr val="accent1">
              <a:alpha val="100000"/>
            </a:schemeClr>
          </a:solidFill>
        </p:spPr>
        <p:txBody>
          <a:bodyPr vert="horz" wrap="square" lIns="91440" tIns="45720" rIns="91440" bIns="45720" anchor="ctr" anchorCtr="0"/>
          <a:p>
            <a:pPr eaLnBrk="1" hangingPunct="1"/>
            <a:r>
              <a:rPr lang="en-US" altLang="en-US" sz="4000" dirty="0"/>
              <a:t>Bài 3</a:t>
            </a:r>
            <a:br>
              <a:rPr lang="en-US" altLang="en-US" sz="4000" dirty="0"/>
            </a:br>
            <a:r>
              <a:rPr lang="en-US" altLang="en-US" sz="4000" dirty="0"/>
              <a:t>Tự trọng</a:t>
            </a:r>
            <a:endParaRPr lang="en-US" altLang="en-US" sz="4000" dirty="0"/>
          </a:p>
        </p:txBody>
      </p:sp>
      <p:sp>
        <p:nvSpPr>
          <p:cNvPr id="12292" name="Rectangle 4"/>
          <p:cNvSpPr/>
          <p:nvPr/>
        </p:nvSpPr>
        <p:spPr>
          <a:xfrm>
            <a:off x="0" y="4114800"/>
            <a:ext cx="2819400" cy="914400"/>
          </a:xfrm>
          <a:prstGeom prst="rect">
            <a:avLst/>
          </a:prstGeom>
          <a:solidFill>
            <a:schemeClr val="accent1"/>
          </a:solidFill>
          <a:ln w="317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algn="ctr" eaLnBrk="1" hangingPunct="1"/>
            <a:r>
              <a:rPr lang="en-US" altLang="en-US" b="1" dirty="0">
                <a:latin typeface="Arial" panose="020B0604020202020204" pitchFamily="34" charset="0"/>
              </a:rPr>
              <a:t>Có nghị lực vựơt qua</a:t>
            </a:r>
            <a:endParaRPr lang="en-US" altLang="en-US" b="1" dirty="0">
              <a:latin typeface="Arial" panose="020B0604020202020204" pitchFamily="34" charset="0"/>
            </a:endParaRPr>
          </a:p>
          <a:p>
            <a:pPr algn="ctr" eaLnBrk="1" hangingPunct="1"/>
            <a:r>
              <a:rPr lang="en-US" altLang="en-US" b="1" dirty="0">
                <a:latin typeface="Arial" panose="020B0604020202020204" pitchFamily="34" charset="0"/>
              </a:rPr>
              <a:t> khókhăn</a:t>
            </a:r>
            <a:endParaRPr lang="en-US" altLang="en-US" b="1" dirty="0">
              <a:latin typeface="Arial" panose="020B0604020202020204" pitchFamily="34" charset="0"/>
            </a:endParaRPr>
          </a:p>
          <a:p>
            <a:pPr algn="ctr" eaLnBrk="1" hangingPunct="1"/>
            <a:r>
              <a:rPr lang="en-US" altLang="en-US" b="1" dirty="0">
                <a:latin typeface="Arial" panose="020B0604020202020204" pitchFamily="34" charset="0"/>
              </a:rPr>
              <a:t> hoàn thành nhiệm vụ</a:t>
            </a:r>
            <a:endParaRPr lang="en-US" altLang="en-US" b="1" dirty="0">
              <a:latin typeface="Arial" panose="020B0604020202020204" pitchFamily="34" charset="0"/>
            </a:endParaRPr>
          </a:p>
        </p:txBody>
      </p:sp>
      <p:sp>
        <p:nvSpPr>
          <p:cNvPr id="12293" name="Rectangle 5"/>
          <p:cNvSpPr/>
          <p:nvPr/>
        </p:nvSpPr>
        <p:spPr>
          <a:xfrm>
            <a:off x="2971800" y="4114800"/>
            <a:ext cx="3048000" cy="9144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algn="ctr" eaLnBrk="1" hangingPunct="1"/>
            <a:r>
              <a:rPr lang="en-US" altLang="en-US" b="1" dirty="0">
                <a:latin typeface="Arial" panose="020B0604020202020204" pitchFamily="34" charset="0"/>
              </a:rPr>
              <a:t>Nâng cao phẩm gia, </a:t>
            </a:r>
            <a:endParaRPr lang="en-US" altLang="en-US" b="1" dirty="0">
              <a:latin typeface="Arial" panose="020B0604020202020204" pitchFamily="34" charset="0"/>
            </a:endParaRPr>
          </a:p>
          <a:p>
            <a:pPr algn="ctr" eaLnBrk="1" hangingPunct="1"/>
            <a:r>
              <a:rPr lang="en-US" altLang="en-US" b="1" dirty="0">
                <a:latin typeface="Arial" panose="020B0604020202020204" pitchFamily="34" charset="0"/>
              </a:rPr>
              <a:t>uy tín cá nhân </a:t>
            </a:r>
            <a:endParaRPr lang="en-US" altLang="en-US" b="1" dirty="0">
              <a:latin typeface="Arial" panose="020B0604020202020204" pitchFamily="34" charset="0"/>
            </a:endParaRPr>
          </a:p>
          <a:p>
            <a:pPr algn="ctr" eaLnBrk="1" hangingPunct="1"/>
            <a:r>
              <a:rPr lang="en-US" altLang="en-US" b="1" dirty="0">
                <a:latin typeface="Arial" panose="020B0604020202020204" pitchFamily="34" charset="0"/>
              </a:rPr>
              <a:t>của mỗi người</a:t>
            </a:r>
            <a:endParaRPr lang="en-US" altLang="en-US" b="1" dirty="0">
              <a:latin typeface="Arial" panose="020B0604020202020204" pitchFamily="34" charset="0"/>
            </a:endParaRPr>
          </a:p>
        </p:txBody>
      </p:sp>
      <p:sp>
        <p:nvSpPr>
          <p:cNvPr id="12294" name="Rectangle 6"/>
          <p:cNvSpPr/>
          <p:nvPr/>
        </p:nvSpPr>
        <p:spPr>
          <a:xfrm>
            <a:off x="6248400" y="4114800"/>
            <a:ext cx="2895600" cy="10668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algn="ctr" eaLnBrk="1" hangingPunct="1"/>
            <a:r>
              <a:rPr lang="en-US" altLang="en-US" b="1" dirty="0">
                <a:latin typeface="Arial" panose="020B0604020202020204" pitchFamily="34" charset="0"/>
              </a:rPr>
              <a:t>Nhận được sự quý trọng</a:t>
            </a:r>
            <a:endParaRPr lang="en-US" altLang="en-US" b="1" dirty="0">
              <a:latin typeface="Arial" panose="020B0604020202020204" pitchFamily="34" charset="0"/>
            </a:endParaRPr>
          </a:p>
          <a:p>
            <a:pPr algn="ctr" eaLnBrk="1" hangingPunct="1"/>
            <a:r>
              <a:rPr lang="en-US" altLang="en-US" b="1" dirty="0">
                <a:latin typeface="Arial" panose="020B0604020202020204" pitchFamily="34" charset="0"/>
              </a:rPr>
              <a:t> của mọi</a:t>
            </a:r>
            <a:endParaRPr lang="en-US" altLang="en-US" b="1" dirty="0">
              <a:latin typeface="Arial" panose="020B0604020202020204" pitchFamily="34" charset="0"/>
            </a:endParaRPr>
          </a:p>
          <a:p>
            <a:pPr algn="ctr" eaLnBrk="1" hangingPunct="1"/>
            <a:r>
              <a:rPr lang="en-US" altLang="en-US" b="1" dirty="0">
                <a:latin typeface="Arial" panose="020B0604020202020204" pitchFamily="34" charset="0"/>
              </a:rPr>
              <a:t> người xunh quanh</a:t>
            </a:r>
            <a:endParaRPr lang="en-US" altLang="en-US" b="1" dirty="0">
              <a:latin typeface="Arial" panose="020B0604020202020204" pitchFamily="34" charset="0"/>
            </a:endParaRPr>
          </a:p>
        </p:txBody>
      </p:sp>
      <p:sp>
        <p:nvSpPr>
          <p:cNvPr id="12295" name="Line 7"/>
          <p:cNvSpPr/>
          <p:nvPr/>
        </p:nvSpPr>
        <p:spPr>
          <a:xfrm flipH="1">
            <a:off x="2362200" y="3581400"/>
            <a:ext cx="1219200" cy="3810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12296" name="Line 8"/>
          <p:cNvSpPr/>
          <p:nvPr/>
        </p:nvSpPr>
        <p:spPr>
          <a:xfrm>
            <a:off x="3886200" y="3581400"/>
            <a:ext cx="0" cy="3810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12297" name="Line 9"/>
          <p:cNvSpPr/>
          <p:nvPr/>
        </p:nvSpPr>
        <p:spPr>
          <a:xfrm>
            <a:off x="4495800" y="3581400"/>
            <a:ext cx="1676400" cy="3810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pic>
        <p:nvPicPr>
          <p:cNvPr id="12298" name="Picture 1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5486400"/>
            <a:ext cx="2209800" cy="1371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299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9200" y="5638800"/>
            <a:ext cx="3581400" cy="9906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charRg st="0" end="3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242">
                                            <p:txEl>
                                              <p:charRg st="0" end="3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42">
                                            <p:txEl>
                                              <p:charRg st="0" end="3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98" decel="100000" fill="hold"/>
                                        <p:tgtEl>
                                          <p:spTgt spid="10242">
                                            <p:txEl>
                                              <p:charRg st="0" end="3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charRg st="0" end="3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charRg st="39" end="10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242">
                                            <p:txEl>
                                              <p:charRg st="39" end="10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242">
                                            <p:txEl>
                                              <p:charRg st="39" end="10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98" decel="100000" fill="hold"/>
                                        <p:tgtEl>
                                          <p:spTgt spid="10242">
                                            <p:txEl>
                                              <p:charRg st="39" end="10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charRg st="39" end="10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charRg st="108" end="14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242">
                                            <p:txEl>
                                              <p:charRg st="108" end="14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242">
                                            <p:txEl>
                                              <p:charRg st="108" end="14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98" decel="100000" fill="hold"/>
                                        <p:tgtEl>
                                          <p:spTgt spid="10242">
                                            <p:txEl>
                                              <p:charRg st="108" end="14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charRg st="108" end="14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 build="p"/>
      <p:bldP spid="1024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ctr" anchorCtr="0"/>
          <a:p>
            <a:pPr eaLnBrk="1" hangingPunct="1"/>
            <a:endParaRPr dirty="0"/>
          </a:p>
        </p:txBody>
      </p:sp>
      <p:pic>
        <p:nvPicPr>
          <p:cNvPr id="13315" name="Picture 2" descr="Lòng tự trọng"/>
          <p:cNvPicPr>
            <a:picLocks noGrp="1" noChangeAspect="1"/>
          </p:cNvPicPr>
          <p:nvPr>
            <p:ph idx="1"/>
          </p:nvPr>
        </p:nvPicPr>
        <p:blipFill>
          <a:blip r:embed="rId1"/>
          <a:srcRect/>
          <a:stretch>
            <a:fillRect/>
          </a:stretch>
        </p:blipFill>
        <p:spPr>
          <a:xfrm>
            <a:off x="304800" y="274638"/>
            <a:ext cx="8534400" cy="6308725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6 nguyên tắc XÂY DỰNG LÒNG TỰ TRỌNG bản thân - DANG HNN">
            <a:hlinkClick r:id="" action="ppaction://media"/>
          </p:cNvPr>
          <p:cNvPicPr>
            <a:picLocks noRot="1"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link="rId2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55403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339" name="TextBox 2"/>
          <p:cNvSpPr txBox="1"/>
          <p:nvPr/>
        </p:nvSpPr>
        <p:spPr>
          <a:xfrm>
            <a:off x="11113" y="5540375"/>
            <a:ext cx="8686800" cy="14779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 eaLnBrk="1" hangingPunct="1"/>
            <a:r>
              <a:rPr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 nguyên tắc XÂY DỰNG </a:t>
            </a:r>
            <a:endParaRPr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r>
              <a:rPr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LÒNG TỰ TRỌNG bản thân</a:t>
            </a:r>
            <a:endParaRPr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508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267" name="Rectangle 3"/>
          <p:cNvSpPr>
            <a:spLocks noGrp="1"/>
          </p:cNvSpPr>
          <p:nvPr>
            <p:ph idx="1"/>
          </p:nvPr>
        </p:nvSpPr>
        <p:spPr>
          <a:ln>
            <a:solidFill>
              <a:srgbClr val="660066">
                <a:alpha val="100000"/>
              </a:srgbClr>
            </a:solidFill>
            <a:miter lim="800000"/>
          </a:ln>
        </p:spPr>
        <p:txBody>
          <a:bodyPr vert="horz" wrap="square" lIns="91440" tIns="45720" rIns="91440" bIns="45720" anchor="t" anchorCtr="0"/>
          <a:p>
            <a:pPr eaLnBrk="1" hangingPunct="1">
              <a:buNone/>
            </a:pPr>
            <a:r>
              <a:rPr lang="en-US" altLang="en-US" dirty="0">
                <a:solidFill>
                  <a:srgbClr val="FF0000"/>
                </a:solidFill>
              </a:rPr>
              <a:t>Em hãy tìm một câu tục ngữ nói về lòng tự trọng? Và những câu tục ngữ thể hiện không có tính tự trọng?</a:t>
            </a:r>
            <a:endParaRPr lang="en-US" altLang="en-US" dirty="0">
              <a:solidFill>
                <a:srgbClr val="FF0000"/>
              </a:solidFill>
            </a:endParaRPr>
          </a:p>
          <a:p>
            <a:pPr eaLnBrk="1" hangingPunct="1">
              <a:buNone/>
            </a:pPr>
            <a:r>
              <a:rPr lang="en-US" altLang="en-US" sz="2400" dirty="0">
                <a:solidFill>
                  <a:schemeClr val="accent2"/>
                </a:solidFill>
              </a:rPr>
              <a:t>( Cho HS thảo luận theo bàn)</a:t>
            </a:r>
            <a:endParaRPr lang="en-US" altLang="en-US" sz="2400" dirty="0">
              <a:solidFill>
                <a:schemeClr val="accent2"/>
              </a:solidFill>
            </a:endParaRPr>
          </a:p>
          <a:p>
            <a:pPr eaLnBrk="1" hangingPunct="1">
              <a:buNone/>
            </a:pPr>
            <a:endParaRPr lang="en-US" altLang="en-US" sz="2400" dirty="0">
              <a:solidFill>
                <a:schemeClr val="accent2"/>
              </a:solidFill>
            </a:endParaRPr>
          </a:p>
          <a:p>
            <a:pPr eaLnBrk="1" hangingPunct="1">
              <a:buNone/>
            </a:pPr>
            <a:r>
              <a:rPr lang="en-US" altLang="en-US" sz="2400" dirty="0">
                <a:solidFill>
                  <a:schemeClr val="accent2"/>
                </a:solidFill>
              </a:rPr>
              <a:t>-</a:t>
            </a:r>
            <a:r>
              <a:rPr lang="en-US" altLang="en-US" sz="2400" dirty="0">
                <a:solidFill>
                  <a:srgbClr val="FF0000"/>
                </a:solidFill>
              </a:rPr>
              <a:t>Chết vinh còn hơn sống nhục</a:t>
            </a:r>
            <a:endParaRPr lang="en-US" altLang="en-US" sz="2400" dirty="0">
              <a:solidFill>
                <a:srgbClr val="FF0000"/>
              </a:solidFill>
            </a:endParaRPr>
          </a:p>
          <a:p>
            <a:pPr eaLnBrk="1" hangingPunct="1">
              <a:buNone/>
            </a:pPr>
            <a:r>
              <a:rPr lang="en-US" altLang="en-US" sz="2400" dirty="0">
                <a:solidFill>
                  <a:srgbClr val="660033"/>
                </a:solidFill>
              </a:rPr>
              <a:t>-Chết đứng còn hơn sống quỳ</a:t>
            </a:r>
            <a:endParaRPr lang="en-US" altLang="en-US" sz="2400" dirty="0">
              <a:solidFill>
                <a:srgbClr val="660033"/>
              </a:solidFill>
            </a:endParaRPr>
          </a:p>
          <a:p>
            <a:pPr eaLnBrk="1" hangingPunct="1">
              <a:buNone/>
            </a:pPr>
            <a:r>
              <a:rPr lang="en-US" altLang="en-US" sz="2400" dirty="0">
                <a:solidFill>
                  <a:srgbClr val="9933FF"/>
                </a:solidFill>
              </a:rPr>
              <a:t>- Đói cho sạch rách cho thơm</a:t>
            </a:r>
            <a:endParaRPr lang="en-US" altLang="en-US" sz="2400" dirty="0">
              <a:solidFill>
                <a:srgbClr val="9933FF"/>
              </a:solidFill>
            </a:endParaRPr>
          </a:p>
        </p:txBody>
      </p:sp>
      <p:sp>
        <p:nvSpPr>
          <p:cNvPr id="11268" name="Rectangle 4"/>
          <p:cNvSpPr>
            <a:spLocks noGrp="1"/>
          </p:cNvSpPr>
          <p:nvPr>
            <p:ph type="title"/>
          </p:nvPr>
        </p:nvSpPr>
        <p:spPr>
          <a:solidFill>
            <a:schemeClr val="accent1">
              <a:alpha val="100000"/>
            </a:schemeClr>
          </a:solidFill>
        </p:spPr>
        <p:txBody>
          <a:bodyPr vert="horz" wrap="square" lIns="91440" tIns="45720" rIns="91440" bIns="45720" anchor="ctr" anchorCtr="0"/>
          <a:p>
            <a:pPr eaLnBrk="1" hangingPunct="1"/>
            <a:r>
              <a:rPr lang="en-US" altLang="en-US" dirty="0"/>
              <a:t>Bài 3</a:t>
            </a:r>
            <a:br>
              <a:rPr lang="en-US" altLang="en-US" dirty="0"/>
            </a:br>
            <a:r>
              <a:rPr lang="en-US" altLang="en-US" dirty="0"/>
              <a:t>Tự trọng</a:t>
            </a:r>
            <a:endParaRPr lang="en-US" altLang="en-US" dirty="0"/>
          </a:p>
        </p:txBody>
      </p:sp>
      <p:pic>
        <p:nvPicPr>
          <p:cNvPr id="15364" name="Picture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96000" y="2895600"/>
            <a:ext cx="2238375" cy="28575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charRg st="0" end="10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267">
                                            <p:txEl>
                                              <p:charRg st="0" end="10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charRg st="103" end="13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1267">
                                            <p:txEl>
                                              <p:charRg st="103" end="13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charRg st="133" end="16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1267">
                                            <p:txEl>
                                              <p:charRg st="133" end="16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charRg st="162" end="19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1267">
                                            <p:txEl>
                                              <p:charRg st="162" end="19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charRg st="190" end="2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1267">
                                            <p:txEl>
                                              <p:charRg st="190" end="2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uild="p"/>
      <p:bldP spid="1126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291" name="Rectangle 3"/>
          <p:cNvSpPr>
            <a:spLocks noGrp="1"/>
          </p:cNvSpPr>
          <p:nvPr>
            <p:ph idx="1"/>
          </p:nvPr>
        </p:nvSpPr>
        <p:spPr/>
        <p:txBody>
          <a:bodyPr vert="horz" wrap="square" lIns="91440" tIns="45720" rIns="91440" bIns="45720" anchor="t" anchorCtr="0"/>
          <a:p>
            <a:pPr eaLnBrk="1" hangingPunct="1"/>
            <a:r>
              <a:rPr lang="en-US" altLang="en-US" sz="1800" b="1" dirty="0">
                <a:solidFill>
                  <a:srgbClr val="FF0000"/>
                </a:solidFill>
              </a:rPr>
              <a:t>CÂU NÓI KHÔNG CÓ TÍNH TỰ TRỌNG</a:t>
            </a:r>
            <a:endParaRPr lang="en-US" altLang="en-US" sz="1800" b="1" dirty="0">
              <a:solidFill>
                <a:srgbClr val="FF0000"/>
              </a:solidFill>
            </a:endParaRPr>
          </a:p>
          <a:p>
            <a:pPr eaLnBrk="1" hangingPunct="1">
              <a:buNone/>
            </a:pPr>
            <a:r>
              <a:rPr lang="en-US" altLang="en-US" sz="2400" dirty="0">
                <a:solidFill>
                  <a:srgbClr val="FF0000"/>
                </a:solidFill>
              </a:rPr>
              <a:t>- </a:t>
            </a:r>
            <a:r>
              <a:rPr lang="en-US" altLang="en-US" sz="2400" dirty="0"/>
              <a:t>Mặt trơ trán bóng</a:t>
            </a:r>
            <a:endParaRPr lang="en-US" altLang="en-US" sz="2400" dirty="0"/>
          </a:p>
          <a:p>
            <a:pPr eaLnBrk="1" hangingPunct="1">
              <a:buNone/>
            </a:pPr>
            <a:r>
              <a:rPr lang="en-US" altLang="en-US" sz="2400" dirty="0"/>
              <a:t>- Đói ăn vụng ,túng làm càn</a:t>
            </a:r>
            <a:endParaRPr lang="en-US" altLang="en-US" sz="2400" dirty="0"/>
          </a:p>
          <a:p>
            <a:pPr eaLnBrk="1" hangingPunct="1">
              <a:buNone/>
            </a:pPr>
            <a:endParaRPr lang="en-US" altLang="en-US" sz="2400" dirty="0"/>
          </a:p>
          <a:p>
            <a:pPr eaLnBrk="1" hangingPunct="1">
              <a:buNone/>
            </a:pPr>
            <a:endParaRPr lang="en-US" altLang="en-US" sz="2800" dirty="0"/>
          </a:p>
          <a:p>
            <a:pPr eaLnBrk="1" hangingPunct="1">
              <a:buNone/>
            </a:pPr>
            <a:endParaRPr lang="en-US" altLang="en-US" sz="2800" dirty="0"/>
          </a:p>
          <a:p>
            <a:pPr eaLnBrk="1" hangingPunct="1">
              <a:buNone/>
            </a:pPr>
            <a:r>
              <a:rPr lang="en-US" altLang="en-US" sz="2800" u="sng" dirty="0">
                <a:solidFill>
                  <a:srgbClr val="FF0000"/>
                </a:solidFill>
              </a:rPr>
              <a:t>Danh ngôn</a:t>
            </a:r>
            <a:r>
              <a:rPr lang="en-US" altLang="en-US" sz="2800" dirty="0"/>
              <a:t>: </a:t>
            </a:r>
            <a:r>
              <a:rPr lang="en-US" altLang="en-US" sz="2400" dirty="0">
                <a:solidFill>
                  <a:schemeClr val="accent2"/>
                </a:solidFill>
              </a:rPr>
              <a:t>“Chỉ có tính tự lập và tự trọng thì mới có thể nâng chúng ta lên trên những nhỏ nhen của cuộc sống và những bão táp của số phận”</a:t>
            </a:r>
            <a:endParaRPr lang="en-US" altLang="en-US" sz="2400" dirty="0">
              <a:solidFill>
                <a:schemeClr val="accent2"/>
              </a:solidFill>
            </a:endParaRPr>
          </a:p>
        </p:txBody>
      </p:sp>
      <p:sp>
        <p:nvSpPr>
          <p:cNvPr id="12292" name="Rectangle 4"/>
          <p:cNvSpPr>
            <a:spLocks noGrp="1"/>
          </p:cNvSpPr>
          <p:nvPr>
            <p:ph type="title"/>
          </p:nvPr>
        </p:nvSpPr>
        <p:spPr>
          <a:solidFill>
            <a:schemeClr val="accent1">
              <a:alpha val="100000"/>
            </a:schemeClr>
          </a:solidFill>
        </p:spPr>
        <p:txBody>
          <a:bodyPr vert="horz" wrap="square" lIns="91440" tIns="45720" rIns="91440" bIns="45720" anchor="ctr" anchorCtr="0"/>
          <a:p>
            <a:pPr eaLnBrk="1" hangingPunct="1"/>
            <a:r>
              <a:rPr lang="en-US" altLang="en-US" dirty="0">
                <a:solidFill>
                  <a:schemeClr val="hlink"/>
                </a:solidFill>
              </a:rPr>
              <a:t>Bài 3</a:t>
            </a:r>
            <a:br>
              <a:rPr lang="en-US" altLang="en-US" dirty="0">
                <a:solidFill>
                  <a:schemeClr val="hlink"/>
                </a:solidFill>
              </a:rPr>
            </a:br>
            <a:r>
              <a:rPr lang="en-US" altLang="en-US" dirty="0">
                <a:solidFill>
                  <a:schemeClr val="hlink"/>
                </a:solidFill>
              </a:rPr>
              <a:t>Tự trọng</a:t>
            </a:r>
            <a:endParaRPr lang="en-US" altLang="en-US" dirty="0">
              <a:solidFill>
                <a:schemeClr val="hlink"/>
              </a:solidFill>
            </a:endParaRPr>
          </a:p>
        </p:txBody>
      </p:sp>
      <p:pic>
        <p:nvPicPr>
          <p:cNvPr id="16388" name="Picture 6">
            <a:hlinkClick r:id="rId1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1200" y="1905000"/>
            <a:ext cx="2190750" cy="21907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charRg st="0" end="3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charRg st="0" end="3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charRg st="31" end="5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charRg st="31" end="5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charRg st="51" end="7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charRg st="51" end="7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charRg st="82" end="2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charRg st="82" end="22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build="p"/>
      <p:bldP spid="1229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315" name="Rectangle 3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867400"/>
          </a:xfrm>
        </p:spPr>
        <p:txBody>
          <a:bodyPr vert="horz" wrap="square" lIns="91440" tIns="45720" rIns="91440" bIns="45720" anchor="t" anchorCtr="0"/>
          <a:p>
            <a:pPr eaLnBrk="1" hangingPunct="1"/>
            <a:r>
              <a:rPr lang="en-US" altLang="en-US" b="1" u="sng" dirty="0"/>
              <a:t>Bài tập:</a:t>
            </a:r>
            <a:r>
              <a:rPr lang="en-US" altLang="en-US" dirty="0"/>
              <a:t> </a:t>
            </a:r>
            <a:r>
              <a:rPr lang="en-US" altLang="en-US" sz="2400" dirty="0">
                <a:solidFill>
                  <a:srgbClr val="FF0000"/>
                </a:solidFill>
              </a:rPr>
              <a:t>Em hãy cho biết những hành vi nào thể hiện tính tự trọng? Giải thích vì sao?</a:t>
            </a:r>
            <a:endParaRPr lang="en-US" altLang="en-US" sz="2400" dirty="0">
              <a:solidFill>
                <a:srgbClr val="FF0000"/>
              </a:solidFill>
            </a:endParaRPr>
          </a:p>
          <a:p>
            <a:pPr eaLnBrk="1" hangingPunct="1">
              <a:buNone/>
            </a:pPr>
            <a:r>
              <a:rPr lang="en-US" altLang="en-US" sz="2400" dirty="0">
                <a:solidFill>
                  <a:schemeClr val="accent2"/>
                </a:solidFill>
              </a:rPr>
              <a:t>A- Không làm được bài nhưng kiên quyết không quay cóp không nhìn bài của bạn</a:t>
            </a:r>
            <a:endParaRPr lang="en-US" altLang="en-US" sz="2400" dirty="0">
              <a:solidFill>
                <a:schemeClr val="accent2"/>
              </a:solidFill>
            </a:endParaRPr>
          </a:p>
          <a:p>
            <a:pPr eaLnBrk="1" hangingPunct="1">
              <a:buNone/>
            </a:pPr>
            <a:r>
              <a:rPr lang="en-US" altLang="en-US" sz="2400" dirty="0">
                <a:solidFill>
                  <a:srgbClr val="FF0000"/>
                </a:solidFill>
              </a:rPr>
              <a:t>B- Dù khó khăn đến đâu cũng cô gắng thực hiện bằng được lời hứa của mình?</a:t>
            </a:r>
            <a:endParaRPr lang="en-US" altLang="en-US" sz="2400" dirty="0">
              <a:solidFill>
                <a:srgbClr val="FF0000"/>
              </a:solidFill>
            </a:endParaRPr>
          </a:p>
          <a:p>
            <a:pPr eaLnBrk="1" hangingPunct="1">
              <a:buNone/>
            </a:pPr>
            <a:r>
              <a:rPr lang="en-US" altLang="en-US" sz="2400" dirty="0">
                <a:solidFill>
                  <a:srgbClr val="660066"/>
                </a:solidFill>
              </a:rPr>
              <a:t>C- Nếu có khuyết điểm, khi được nhắc nhở , Nam vui vẻ nhận lỗi nhưng chẳng mấy khi sửa chưa</a:t>
            </a:r>
            <a:r>
              <a:rPr lang="en-US" altLang="en-US" sz="2400" dirty="0"/>
              <a:t>.</a:t>
            </a:r>
            <a:endParaRPr lang="en-US" altLang="en-US" sz="2400" dirty="0"/>
          </a:p>
          <a:p>
            <a:pPr eaLnBrk="1" hangingPunct="1">
              <a:buNone/>
            </a:pPr>
            <a:r>
              <a:rPr lang="en-US" altLang="en-US" sz="2400" dirty="0">
                <a:solidFill>
                  <a:schemeClr val="hlink"/>
                </a:solidFill>
              </a:rPr>
              <a:t>D- Chỉ bài kiểm tra nào được điểm cao Tâm mới đem khoe với bô mẹ còn bài nào điểm kém thì đem giấu đi</a:t>
            </a:r>
            <a:endParaRPr lang="en-US" altLang="en-US" sz="2400" dirty="0">
              <a:solidFill>
                <a:schemeClr val="hlink"/>
              </a:solidFill>
            </a:endParaRPr>
          </a:p>
          <a:p>
            <a:pPr eaLnBrk="1" hangingPunct="1">
              <a:buNone/>
            </a:pPr>
            <a:r>
              <a:rPr lang="en-US" altLang="en-US" sz="2400" dirty="0">
                <a:solidFill>
                  <a:srgbClr val="660066"/>
                </a:solidFill>
              </a:rPr>
              <a:t>E- Đang đi chơi cùng bạn, Lan rất xấu hồ khi gặp cảnh bố mẹ mình lao động vất vả.</a:t>
            </a:r>
            <a:endParaRPr lang="en-US" altLang="en-US" sz="2400" dirty="0">
              <a:solidFill>
                <a:srgbClr val="660066"/>
              </a:solidFill>
            </a:endParaRPr>
          </a:p>
          <a:p>
            <a:pPr eaLnBrk="1" hangingPunct="1"/>
            <a:endParaRPr lang="en-US" altLang="en-US" sz="2400" dirty="0">
              <a:solidFill>
                <a:srgbClr val="660066"/>
              </a:solidFill>
            </a:endParaRPr>
          </a:p>
        </p:txBody>
      </p:sp>
      <p:sp>
        <p:nvSpPr>
          <p:cNvPr id="13316" name="Rectangle 4"/>
          <p:cNvSpPr>
            <a:spLocks noGrp="1"/>
          </p:cNvSpPr>
          <p:nvPr>
            <p:ph type="title"/>
          </p:nvPr>
        </p:nvSpPr>
        <p:spPr>
          <a:xfrm>
            <a:off x="1066800" y="0"/>
            <a:ext cx="8077200" cy="990600"/>
          </a:xfrm>
          <a:solidFill>
            <a:schemeClr val="accent1">
              <a:alpha val="100000"/>
            </a:schemeClr>
          </a:solidFill>
        </p:spPr>
        <p:txBody>
          <a:bodyPr vert="horz" wrap="square" lIns="91440" tIns="45720" rIns="91440" bIns="45720" anchor="ctr" anchorCtr="0"/>
          <a:p>
            <a:pPr eaLnBrk="1" hangingPunct="1"/>
            <a:r>
              <a:rPr lang="en-US" altLang="en-US" sz="3600" dirty="0">
                <a:solidFill>
                  <a:srgbClr val="FF0000"/>
                </a:solidFill>
              </a:rPr>
              <a:t>Bài 3</a:t>
            </a:r>
            <a:br>
              <a:rPr lang="en-US" altLang="en-US" sz="3600" dirty="0">
                <a:solidFill>
                  <a:srgbClr val="FF0000"/>
                </a:solidFill>
              </a:rPr>
            </a:br>
            <a:r>
              <a:rPr lang="en-US" altLang="en-US" sz="3600" dirty="0">
                <a:solidFill>
                  <a:srgbClr val="FF0000"/>
                </a:solidFill>
              </a:rPr>
              <a:t>Tự trọng</a:t>
            </a:r>
            <a:endParaRPr lang="en-US" altLang="en-US" sz="3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charRg st="0" end="8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315">
                                            <p:txEl>
                                              <p:charRg st="0" end="8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315">
                                            <p:txEl>
                                              <p:charRg st="0" end="8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charRg st="86" end="16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315">
                                            <p:txEl>
                                              <p:charRg st="86" end="16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315">
                                            <p:txEl>
                                              <p:charRg st="86" end="16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charRg st="163" end="23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315">
                                            <p:txEl>
                                              <p:charRg st="163" end="23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315">
                                            <p:txEl>
                                              <p:charRg st="163" end="23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charRg st="237" end="33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315">
                                            <p:txEl>
                                              <p:charRg st="237" end="33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315">
                                            <p:txEl>
                                              <p:charRg st="237" end="33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charRg st="330" end="43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315">
                                            <p:txEl>
                                              <p:charRg st="330" end="43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315">
                                            <p:txEl>
                                              <p:charRg st="330" end="43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charRg st="432" end="5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315">
                                            <p:txEl>
                                              <p:charRg st="432" end="51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3315">
                                            <p:txEl>
                                              <p:charRg st="432" end="51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build="p"/>
      <p:bldP spid="1331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8434" name="Rectangle 3"/>
          <p:cNvSpPr>
            <a:spLocks noGrp="1"/>
          </p:cNvSpPr>
          <p:nvPr>
            <p:ph idx="1"/>
          </p:nvPr>
        </p:nvSpPr>
        <p:spPr/>
        <p:txBody>
          <a:bodyPr vert="horz" wrap="square" lIns="91440" tIns="45720" rIns="91440" bIns="45720" anchor="t" anchorCtr="0"/>
          <a:p>
            <a:pPr eaLnBrk="1" hangingPunct="1"/>
            <a:r>
              <a:rPr lang="en-US" altLang="en-US" dirty="0"/>
              <a:t>Sinh hoạt nhóm:</a:t>
            </a:r>
            <a:endParaRPr lang="en-US" altLang="en-US" dirty="0"/>
          </a:p>
          <a:p>
            <a:pPr eaLnBrk="1" hangingPunct="1">
              <a:buNone/>
            </a:pPr>
            <a:r>
              <a:rPr lang="en-US" altLang="en-US" sz="2400" dirty="0">
                <a:solidFill>
                  <a:srgbClr val="FF0000"/>
                </a:solidFill>
              </a:rPr>
              <a:t>      Các em hãy thảo luận và viết một mẩu chuyện  không </a:t>
            </a:r>
            <a:endParaRPr lang="en-US" altLang="en-US" sz="2400" dirty="0">
              <a:solidFill>
                <a:srgbClr val="FF0000"/>
              </a:solidFill>
            </a:endParaRPr>
          </a:p>
          <a:p>
            <a:pPr eaLnBrk="1" hangingPunct="1">
              <a:buNone/>
            </a:pPr>
            <a:r>
              <a:rPr lang="en-US" altLang="en-US" sz="2400" dirty="0">
                <a:solidFill>
                  <a:srgbClr val="FF0000"/>
                </a:solidFill>
              </a:rPr>
              <a:t>quá 50 từ nói về lòng tự trọng hoặc không tự trọng</a:t>
            </a:r>
            <a:endParaRPr lang="en-US" altLang="en-US" sz="2400" dirty="0">
              <a:solidFill>
                <a:srgbClr val="FF0000"/>
              </a:solidFill>
            </a:endParaRPr>
          </a:p>
        </p:txBody>
      </p:sp>
      <p:sp>
        <p:nvSpPr>
          <p:cNvPr id="14340" name="Rectangle 4"/>
          <p:cNvSpPr>
            <a:spLocks noGrp="1"/>
          </p:cNvSpPr>
          <p:nvPr>
            <p:ph type="title"/>
          </p:nvPr>
        </p:nvSpPr>
        <p:spPr>
          <a:solidFill>
            <a:schemeClr val="accent1">
              <a:alpha val="100000"/>
            </a:schemeClr>
          </a:solidFill>
        </p:spPr>
        <p:txBody>
          <a:bodyPr vert="horz" wrap="square" lIns="91440" tIns="45720" rIns="91440" bIns="45720" anchor="ctr" anchorCtr="0"/>
          <a:p>
            <a:pPr eaLnBrk="1" hangingPunct="1"/>
            <a:r>
              <a:rPr lang="en-US" altLang="en-US" dirty="0"/>
              <a:t>Bài 3</a:t>
            </a:r>
            <a:br>
              <a:rPr lang="en-US" altLang="en-US" dirty="0"/>
            </a:br>
            <a:r>
              <a:rPr lang="en-US" altLang="en-US" dirty="0"/>
              <a:t>Tự trọng</a:t>
            </a:r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5363" name="Rectangle 3"/>
          <p:cNvSpPr>
            <a:spLocks noGrp="1"/>
          </p:cNvSpPr>
          <p:nvPr>
            <p:ph idx="1"/>
          </p:nvPr>
        </p:nvSpPr>
        <p:spPr>
          <a:solidFill>
            <a:schemeClr val="accent1">
              <a:alpha val="100000"/>
            </a:schemeClr>
          </a:solidFill>
          <a:ln>
            <a:solidFill>
              <a:srgbClr val="FF0000">
                <a:alpha val="100000"/>
              </a:srgbClr>
            </a:solidFill>
            <a:miter lim="800000"/>
          </a:ln>
        </p:spPr>
        <p:txBody>
          <a:bodyPr vert="horz" wrap="square" lIns="91440" tIns="45720" rIns="91440" bIns="45720" anchor="t" anchorCtr="0"/>
          <a:p>
            <a:pPr marL="609600" indent="-609600" eaLnBrk="1" hangingPunct="1">
              <a:buNone/>
            </a:pPr>
            <a:r>
              <a:rPr lang="en-US" altLang="en-US" sz="2400" dirty="0">
                <a:solidFill>
                  <a:srgbClr val="FF0000"/>
                </a:solidFill>
              </a:rPr>
              <a:t>PHIẾU HỌC TẬP</a:t>
            </a:r>
            <a:endParaRPr lang="en-US" altLang="en-US" sz="2400" dirty="0">
              <a:solidFill>
                <a:srgbClr val="FF0000"/>
              </a:solidFill>
            </a:endParaRPr>
          </a:p>
          <a:p>
            <a:pPr marL="609600" indent="-609600" eaLnBrk="1" hangingPunct="1">
              <a:buNone/>
            </a:pPr>
            <a:r>
              <a:rPr lang="en-US" altLang="en-US" sz="2400" b="1" dirty="0">
                <a:solidFill>
                  <a:srgbClr val="7030A0"/>
                </a:solidFill>
              </a:rPr>
              <a:t>Em hãy  kể :</a:t>
            </a:r>
            <a:endParaRPr lang="en-US" altLang="en-US" sz="2400" b="1" dirty="0">
              <a:solidFill>
                <a:srgbClr val="7030A0"/>
              </a:solidFill>
            </a:endParaRPr>
          </a:p>
          <a:p>
            <a:pPr marL="609600" indent="-609600" eaLnBrk="1" hangingPunct="1">
              <a:buFontTx/>
              <a:buAutoNum type="arabicParenR"/>
            </a:pPr>
            <a:r>
              <a:rPr lang="en-US" altLang="en-US" sz="2400" dirty="0">
                <a:solidFill>
                  <a:schemeClr val="hlink"/>
                </a:solidFill>
              </a:rPr>
              <a:t>Ba điều em học được qua bài học hôm nay.</a:t>
            </a:r>
            <a:endParaRPr lang="en-US" altLang="en-US" sz="2400" dirty="0">
              <a:solidFill>
                <a:schemeClr val="hlink"/>
              </a:solidFill>
            </a:endParaRPr>
          </a:p>
          <a:p>
            <a:pPr marL="609600" indent="-609600" eaLnBrk="1" hangingPunct="1">
              <a:buFontTx/>
              <a:buAutoNum type="arabicParenR"/>
            </a:pPr>
            <a:r>
              <a:rPr lang="en-US" altLang="en-US" sz="2400" dirty="0">
                <a:solidFill>
                  <a:srgbClr val="FF3300"/>
                </a:solidFill>
              </a:rPr>
              <a:t>Hai điều không nên làm vì ảnh hưởng  lòng tự trọng</a:t>
            </a:r>
            <a:r>
              <a:rPr lang="en-US" altLang="en-US" dirty="0"/>
              <a:t>.</a:t>
            </a:r>
            <a:endParaRPr lang="en-US" altLang="en-US" dirty="0"/>
          </a:p>
          <a:p>
            <a:pPr marL="609600" indent="-609600" eaLnBrk="1" hangingPunct="1">
              <a:buFontTx/>
              <a:buAutoNum type="arabicParenR"/>
            </a:pPr>
            <a:r>
              <a:rPr lang="en-US" altLang="en-US" sz="2400" dirty="0"/>
              <a:t>Một điều em đã mắc và sửa được ngay</a:t>
            </a:r>
            <a:endParaRPr lang="en-US" altLang="en-US" sz="2400" dirty="0"/>
          </a:p>
          <a:p>
            <a:pPr marL="609600" indent="-609600" eaLnBrk="1" hangingPunct="1">
              <a:buNone/>
            </a:pPr>
            <a:endParaRPr lang="en-US" altLang="en-US" sz="2400" dirty="0"/>
          </a:p>
        </p:txBody>
      </p:sp>
      <p:sp>
        <p:nvSpPr>
          <p:cNvPr id="19459" name="Rectangle 4"/>
          <p:cNvSpPr>
            <a:spLocks noGrp="1"/>
          </p:cNvSpPr>
          <p:nvPr>
            <p:ph type="title"/>
          </p:nvPr>
        </p:nvSpPr>
        <p:spPr>
          <a:solidFill>
            <a:schemeClr val="accent1">
              <a:alpha val="100000"/>
            </a:schemeClr>
          </a:solidFill>
          <a:ln>
            <a:solidFill>
              <a:srgbClr val="00FFFF">
                <a:alpha val="100000"/>
              </a:srgbClr>
            </a:solidFill>
            <a:miter lim="800000"/>
          </a:ln>
        </p:spPr>
        <p:txBody>
          <a:bodyPr vert="horz" wrap="square" lIns="91440" tIns="45720" rIns="91440" bIns="45720" anchor="ctr" anchorCtr="0"/>
          <a:p>
            <a:pPr eaLnBrk="1" hangingPunct="1"/>
            <a:r>
              <a:rPr lang="en-US" altLang="en-US" dirty="0"/>
              <a:t>Bài 3</a:t>
            </a:r>
            <a:br>
              <a:rPr lang="en-US" altLang="en-US" dirty="0"/>
            </a:br>
            <a:r>
              <a:rPr lang="en-US" altLang="en-US" dirty="0"/>
              <a:t>Tự trọng</a:t>
            </a:r>
            <a:endParaRPr lang="en-US" altLang="en-US" dirty="0"/>
          </a:p>
        </p:txBody>
      </p:sp>
      <p:pic>
        <p:nvPicPr>
          <p:cNvPr id="19460" name="Picture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48000" y="4038600"/>
            <a:ext cx="3048000" cy="203041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charRg st="0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363">
                                            <p:txEl>
                                              <p:charRg st="0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363">
                                            <p:txEl>
                                              <p:charRg st="0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363">
                                            <p:txEl>
                                              <p:charRg st="0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charRg st="14" end="2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363">
                                            <p:txEl>
                                              <p:charRg st="14" end="2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363">
                                            <p:txEl>
                                              <p:charRg st="14" end="2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363">
                                            <p:txEl>
                                              <p:charRg st="14" end="2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charRg st="27" end="6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363">
                                            <p:txEl>
                                              <p:charRg st="27" end="6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363">
                                            <p:txEl>
                                              <p:charRg st="27" end="6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363">
                                            <p:txEl>
                                              <p:charRg st="27" end="6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charRg st="68" end="1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5363">
                                            <p:txEl>
                                              <p:charRg st="68" end="1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363">
                                            <p:txEl>
                                              <p:charRg st="68" end="12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363">
                                            <p:txEl>
                                              <p:charRg st="68" end="12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charRg st="120" end="15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5363">
                                            <p:txEl>
                                              <p:charRg st="120" end="15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363">
                                            <p:txEl>
                                              <p:charRg st="120" end="15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363">
                                            <p:txEl>
                                              <p:charRg st="120" end="15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animBg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6387" name="Rectangle 3"/>
          <p:cNvSpPr>
            <a:spLocks noGrp="1"/>
          </p:cNvSpPr>
          <p:nvPr>
            <p:ph idx="1"/>
          </p:nvPr>
        </p:nvSpPr>
        <p:spPr/>
        <p:txBody>
          <a:bodyPr vert="horz" wrap="square" lIns="91440" tIns="45720" rIns="91440" bIns="45720" anchor="t" anchorCtr="0"/>
          <a:p>
            <a:pPr eaLnBrk="1" hangingPunct="1"/>
            <a:r>
              <a:rPr lang="en-US" altLang="en-US" sz="1800" b="1" u="sng" dirty="0"/>
              <a:t>HƯỚNG DẪN VỀ NHÀ HỌC BÀI</a:t>
            </a:r>
            <a:endParaRPr lang="en-US" altLang="en-US" sz="1800" b="1" u="sng" dirty="0"/>
          </a:p>
          <a:p>
            <a:pPr eaLnBrk="1" hangingPunct="1">
              <a:buNone/>
            </a:pPr>
            <a:r>
              <a:rPr lang="en-US" altLang="en-US" sz="2400" dirty="0">
                <a:solidFill>
                  <a:srgbClr val="FF0000"/>
                </a:solidFill>
              </a:rPr>
              <a:t>Trả lời câu hỏi sách giáo khoa</a:t>
            </a:r>
            <a:endParaRPr lang="en-US" altLang="en-US" sz="2400" dirty="0">
              <a:solidFill>
                <a:srgbClr val="FF0000"/>
              </a:solidFill>
            </a:endParaRPr>
          </a:p>
          <a:p>
            <a:pPr eaLnBrk="1" hangingPunct="1">
              <a:buNone/>
            </a:pPr>
            <a:endParaRPr lang="en-US" altLang="en-US" sz="2400" dirty="0">
              <a:solidFill>
                <a:srgbClr val="FF0000"/>
              </a:solidFill>
            </a:endParaRPr>
          </a:p>
          <a:p>
            <a:pPr eaLnBrk="1" hangingPunct="1">
              <a:buNone/>
            </a:pPr>
            <a:r>
              <a:rPr lang="en-US" altLang="en-US" sz="2400" dirty="0">
                <a:solidFill>
                  <a:srgbClr val="9933FF"/>
                </a:solidFill>
              </a:rPr>
              <a:t>Xem và đọc tài liệu tham khảo</a:t>
            </a:r>
            <a:endParaRPr lang="en-US" altLang="en-US" sz="2400" dirty="0">
              <a:solidFill>
                <a:srgbClr val="9933FF"/>
              </a:solidFill>
            </a:endParaRPr>
          </a:p>
          <a:p>
            <a:pPr eaLnBrk="1" hangingPunct="1">
              <a:buNone/>
            </a:pPr>
            <a:endParaRPr lang="en-US" altLang="en-US" sz="2400" dirty="0">
              <a:solidFill>
                <a:srgbClr val="9933FF"/>
              </a:solidFill>
            </a:endParaRPr>
          </a:p>
          <a:p>
            <a:pPr eaLnBrk="1" hangingPunct="1">
              <a:buNone/>
            </a:pPr>
            <a:r>
              <a:rPr lang="en-US" altLang="en-US" sz="2400" dirty="0">
                <a:solidFill>
                  <a:schemeClr val="accent2"/>
                </a:solidFill>
              </a:rPr>
              <a:t>Chú ý rèn luyện tính tự trọng</a:t>
            </a:r>
            <a:endParaRPr lang="en-US" altLang="en-US" sz="2000" dirty="0"/>
          </a:p>
          <a:p>
            <a:pPr eaLnBrk="1" hangingPunct="1">
              <a:buNone/>
            </a:pPr>
            <a:r>
              <a:rPr lang="en-US" altLang="en-US" sz="2000" dirty="0"/>
              <a:t>                                                                          </a:t>
            </a:r>
            <a:endParaRPr lang="en-US" altLang="en-US" sz="2000" dirty="0"/>
          </a:p>
          <a:p>
            <a:pPr eaLnBrk="1" hangingPunct="1">
              <a:buNone/>
            </a:pPr>
            <a:r>
              <a:rPr lang="en-US" altLang="en-US" sz="2000" dirty="0">
                <a:solidFill>
                  <a:srgbClr val="FF0000"/>
                </a:solidFill>
              </a:rPr>
              <a:t>Sinh hoạt giao tiếp trong                                Xây dựng tình bạn chân </a:t>
            </a:r>
            <a:endParaRPr lang="en-US" altLang="en-US" sz="2000" dirty="0">
              <a:solidFill>
                <a:srgbClr val="FF0000"/>
              </a:solidFill>
            </a:endParaRPr>
          </a:p>
          <a:p>
            <a:pPr eaLnBrk="1" hangingPunct="1">
              <a:buNone/>
            </a:pPr>
            <a:endParaRPr lang="en-US" altLang="en-US" sz="2000" dirty="0">
              <a:solidFill>
                <a:srgbClr val="FF0000"/>
              </a:solidFill>
            </a:endParaRPr>
          </a:p>
          <a:p>
            <a:pPr eaLnBrk="1" hangingPunct="1">
              <a:buNone/>
            </a:pPr>
            <a:r>
              <a:rPr lang="en-US" altLang="en-US" sz="2000" dirty="0">
                <a:solidFill>
                  <a:srgbClr val="FF0000"/>
                </a:solidFill>
              </a:rPr>
              <a:t>Cuộc sống hằng ngay                                            chính, thân thiện</a:t>
            </a:r>
            <a:r>
              <a:rPr lang="en-US" altLang="en-US" sz="2000" dirty="0"/>
              <a:t> </a:t>
            </a:r>
            <a:endParaRPr lang="en-US" altLang="en-US" sz="2000" dirty="0">
              <a:solidFill>
                <a:schemeClr val="accent2"/>
              </a:solidFill>
            </a:endParaRPr>
          </a:p>
          <a:p>
            <a:pPr eaLnBrk="1" hangingPunct="1">
              <a:buNone/>
            </a:pPr>
            <a:endParaRPr lang="en-US" altLang="en-US" sz="2000" dirty="0">
              <a:solidFill>
                <a:schemeClr val="accent2"/>
              </a:solidFill>
            </a:endParaRPr>
          </a:p>
        </p:txBody>
      </p:sp>
      <p:sp>
        <p:nvSpPr>
          <p:cNvPr id="16388" name="Rectangle 4"/>
          <p:cNvSpPr>
            <a:spLocks noGrp="1"/>
          </p:cNvSpPr>
          <p:nvPr>
            <p:ph type="title"/>
          </p:nvPr>
        </p:nvSpPr>
        <p:spPr>
          <a:solidFill>
            <a:schemeClr val="accent1">
              <a:alpha val="100000"/>
            </a:schemeClr>
          </a:solidFill>
        </p:spPr>
        <p:txBody>
          <a:bodyPr vert="horz" wrap="square" lIns="91440" tIns="45720" rIns="91440" bIns="45720" anchor="ctr" anchorCtr="0"/>
          <a:p>
            <a:pPr eaLnBrk="1" hangingPunct="1"/>
            <a:r>
              <a:rPr lang="en-US" altLang="en-US" dirty="0">
                <a:solidFill>
                  <a:srgbClr val="FF0000"/>
                </a:solidFill>
              </a:rPr>
              <a:t>Bài 3</a:t>
            </a:r>
            <a:br>
              <a:rPr lang="en-US" altLang="en-US" dirty="0">
                <a:solidFill>
                  <a:srgbClr val="FF0000"/>
                </a:solidFill>
              </a:rPr>
            </a:br>
            <a:r>
              <a:rPr lang="en-US" altLang="en-US" dirty="0">
                <a:solidFill>
                  <a:srgbClr val="FF0000"/>
                </a:solidFill>
              </a:rPr>
              <a:t>Tự trọng</a:t>
            </a:r>
            <a:endParaRPr lang="en-US" altLang="en-US" dirty="0">
              <a:solidFill>
                <a:srgbClr val="FF0000"/>
              </a:solidFill>
            </a:endParaRPr>
          </a:p>
        </p:txBody>
      </p:sp>
      <p:sp>
        <p:nvSpPr>
          <p:cNvPr id="20484" name="Rectangle 5"/>
          <p:cNvSpPr/>
          <p:nvPr/>
        </p:nvSpPr>
        <p:spPr>
          <a:xfrm>
            <a:off x="304800" y="4419600"/>
            <a:ext cx="3276600" cy="1676400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eaLnBrk="1" hangingPunct="1"/>
            <a:endParaRPr dirty="0">
              <a:latin typeface="Arial" panose="020B0604020202020204" pitchFamily="34" charset="0"/>
            </a:endParaRPr>
          </a:p>
        </p:txBody>
      </p:sp>
      <p:sp>
        <p:nvSpPr>
          <p:cNvPr id="20485" name="Rectangle 6"/>
          <p:cNvSpPr/>
          <p:nvPr/>
        </p:nvSpPr>
        <p:spPr>
          <a:xfrm>
            <a:off x="5410200" y="4343400"/>
            <a:ext cx="3200400" cy="1752600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eaLnBrk="1" hangingPunct="1"/>
            <a:endParaRPr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charRg st="0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6387">
                                            <p:txEl>
                                              <p:charRg st="0" end="2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387">
                                            <p:txEl>
                                              <p:charRg st="0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charRg st="25" end="5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6387">
                                            <p:txEl>
                                              <p:charRg st="25" end="5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387">
                                            <p:txEl>
                                              <p:charRg st="25" end="5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charRg st="57" end="8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6387">
                                            <p:txEl>
                                              <p:charRg st="57" end="8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387">
                                            <p:txEl>
                                              <p:charRg st="57" end="87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charRg st="88" end="1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6387">
                                            <p:txEl>
                                              <p:charRg st="88" end="1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387">
                                            <p:txEl>
                                              <p:charRg st="88" end="118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charRg st="118" end="19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6387">
                                            <p:txEl>
                                              <p:charRg st="118" end="19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387">
                                            <p:txEl>
                                              <p:charRg st="118" end="19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charRg st="193" end="27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6387">
                                            <p:txEl>
                                              <p:charRg st="193" end="27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387">
                                            <p:txEl>
                                              <p:charRg st="193" end="27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charRg st="275" end="35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6387">
                                            <p:txEl>
                                              <p:charRg st="275" end="35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387">
                                            <p:txEl>
                                              <p:charRg st="275" end="357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build="p"/>
      <p:bldP spid="1638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050" name="Rectangle 2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447800"/>
          </a:xfrm>
          <a:solidFill>
            <a:schemeClr val="accent1">
              <a:alpha val="100000"/>
            </a:schemeClr>
          </a:solidFill>
          <a:ln>
            <a:solidFill>
              <a:schemeClr val="accent1">
                <a:alpha val="100000"/>
              </a:schemeClr>
            </a:solidFill>
            <a:miter lim="800000"/>
          </a:ln>
        </p:spPr>
        <p:txBody>
          <a:bodyPr vert="horz" wrap="square" lIns="91440" tIns="45720" rIns="91440" bIns="45720" anchor="ctr" anchorCtr="0"/>
          <a:p>
            <a:pPr eaLnBrk="1" hangingPunct="1">
              <a:buClrTx/>
              <a:buSzTx/>
              <a:buFontTx/>
            </a:pPr>
            <a:r>
              <a:rPr lang="en-US" altLang="en-US" sz="4400" kern="120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Bài 3</a:t>
            </a:r>
            <a:br>
              <a:rPr lang="en-US" altLang="en-US" sz="4400" kern="120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</a:br>
            <a:r>
              <a:rPr lang="en-US" altLang="en-US" sz="4400" kern="120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Tự trọng</a:t>
            </a:r>
            <a:endParaRPr lang="en-US" altLang="en-US" sz="4400" kern="1200" dirty="0">
              <a:solidFill>
                <a:srgbClr val="FF0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051" name="Rectangle 3"/>
          <p:cNvSpPr>
            <a:spLocks noGrp="1"/>
          </p:cNvSpPr>
          <p:nvPr>
            <p:ph type="subTitle" idx="1"/>
          </p:nvPr>
        </p:nvSpPr>
        <p:spPr>
          <a:xfrm>
            <a:off x="3048000" y="2819400"/>
            <a:ext cx="5562600" cy="3733800"/>
          </a:xfrm>
        </p:spPr>
        <p:txBody>
          <a:bodyPr vert="horz" wrap="square" lIns="91440" tIns="45720" rIns="91440" bIns="45720" anchor="t" anchorCtr="0"/>
          <a:p>
            <a:pPr eaLnBrk="1" hangingPunct="1">
              <a:buClrTx/>
              <a:buSzTx/>
              <a:buFontTx/>
            </a:pPr>
            <a:endParaRPr lang="en-US" altLang="en-US" sz="3200" kern="1200" dirty="0">
              <a:latin typeface="+mn-lt"/>
              <a:ea typeface="+mn-ea"/>
              <a:cs typeface="+mn-cs"/>
            </a:endParaRPr>
          </a:p>
        </p:txBody>
      </p:sp>
      <p:pic>
        <p:nvPicPr>
          <p:cNvPr id="3076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2400" y="2057400"/>
            <a:ext cx="2895600" cy="4495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7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0400" y="2057400"/>
            <a:ext cx="5791200" cy="4467225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autoRev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449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grpId="0" nodeType="withEffect" nodePh="1">
                                  <p:stCondLst>
                                    <p:cond delay="40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charRg st="0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51">
                                            <p:txEl>
                                              <p:charRg st="0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51">
                                            <p:txEl>
                                              <p:charRg st="0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xit" presetSubtype="3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3" presetClass="exit" presetSubtype="32" fill="hold" grpId="1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5"/>
                                    </p:cond>
                                  </p:endCondLst>
                                  <p:childTnLs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51">
                                            <p:txEl>
                                              <p:charRg st="0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051">
                                            <p:txEl>
                                              <p:charRg st="0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charRg st="0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2050" grpId="1"/>
      <p:bldP spid="2050" grpId="2"/>
      <p:bldP spid="2051" grpId="0" build="p"/>
      <p:bldP spid="2051" grpId="1" build="allAtOnce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>
          <a:xfrm rot="412012">
            <a:off x="1077906" y="1572093"/>
            <a:ext cx="7664524" cy="3024336"/>
          </a:xfrm>
          <a:effectLst/>
          <a:sp3d prstMaterial="plastic"/>
        </p:spPr>
        <p:txBody>
          <a:bodyPr vert="horz" wrap="square" lIns="91440" tIns="45720" rIns="91440" bIns="45720" numCol="1" anchor="t" anchorCtr="0" compatLnSpc="1">
            <a:prstTxWarp prst="textCascadeUp">
              <a:avLst/>
            </a:prstTxWarp>
            <a:scene3d>
              <a:camera prst="perspectiveContrastingRightFacing"/>
              <a:lightRig rig="threePt" dir="t"/>
            </a:scene3d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 2" panose="05020102010507070707" pitchFamily="18" charset="2"/>
              <a:buNone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CHÚC QUÍ THẦY CÔ VÀ  CÁC EM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 2" panose="05020102010507070707" pitchFamily="18" charset="2"/>
              <a:buNone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MỘT NGÀY  THẬT VUI VẺ.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1507" name="Picture 5" descr="flower[1][1][1][1]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-5400000">
            <a:off x="-2971800" y="3163888"/>
            <a:ext cx="6629400" cy="533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08" name="Picture 6" descr="flower[1][1][1][1]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6324600"/>
            <a:ext cx="9144000" cy="533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09" name="Picture 7" descr="flower[1][1][1][1]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-5400000">
            <a:off x="5562600" y="3124200"/>
            <a:ext cx="6629400" cy="5334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099" name="Rectangle 3"/>
          <p:cNvSpPr>
            <a:spLocks noGrp="1"/>
          </p:cNvSpPr>
          <p:nvPr>
            <p:ph idx="1"/>
          </p:nvPr>
        </p:nvSpPr>
        <p:spPr/>
        <p:txBody>
          <a:bodyPr vert="horz" wrap="square" lIns="91440" tIns="45720" rIns="91440" bIns="45720" anchor="t" anchorCtr="0"/>
          <a:p>
            <a:pPr marL="812800" indent="-812800" eaLnBrk="1" hangingPunct="1">
              <a:buFontTx/>
              <a:buAutoNum type="romanUcParenR"/>
            </a:pPr>
            <a:r>
              <a:rPr lang="en-US" altLang="en-US" dirty="0">
                <a:solidFill>
                  <a:schemeClr val="hlink"/>
                </a:solidFill>
              </a:rPr>
              <a:t>Tìm hiểu câu chuyện</a:t>
            </a:r>
            <a:r>
              <a:rPr lang="en-US" altLang="en-US" dirty="0">
                <a:solidFill>
                  <a:srgbClr val="FF3300"/>
                </a:solidFill>
              </a:rPr>
              <a:t>:</a:t>
            </a:r>
            <a:endParaRPr lang="en-US" altLang="en-US" dirty="0">
              <a:solidFill>
                <a:srgbClr val="FF3300"/>
              </a:solidFill>
            </a:endParaRPr>
          </a:p>
          <a:p>
            <a:pPr marL="812800" indent="-812800" algn="ctr" eaLnBrk="1" hangingPunct="1">
              <a:buNone/>
            </a:pPr>
            <a:r>
              <a:rPr lang="en-US" altLang="en-US" sz="4000" dirty="0">
                <a:solidFill>
                  <a:srgbClr val="FF0000"/>
                </a:solidFill>
              </a:rPr>
              <a:t>Một tâm hồn cao thượng</a:t>
            </a:r>
            <a:endParaRPr lang="en-US" altLang="en-US" sz="4000" dirty="0">
              <a:solidFill>
                <a:srgbClr val="FF0000"/>
              </a:solidFill>
            </a:endParaRPr>
          </a:p>
          <a:p>
            <a:pPr marL="812800" indent="-812800" algn="ctr" eaLnBrk="1" hangingPunct="1">
              <a:buNone/>
            </a:pPr>
            <a:r>
              <a:rPr lang="en-US" altLang="en-US" sz="2400" dirty="0">
                <a:solidFill>
                  <a:srgbClr val="FF0000"/>
                </a:solidFill>
              </a:rPr>
              <a:t>HS1: </a:t>
            </a:r>
            <a:r>
              <a:rPr lang="en-US" altLang="en-US" sz="2400" dirty="0"/>
              <a:t>đọc từ đầu đến: “Không tin vào bọn trẻ này”</a:t>
            </a:r>
            <a:endParaRPr lang="en-US" altLang="en-US" sz="2400" dirty="0"/>
          </a:p>
          <a:p>
            <a:pPr marL="812800" indent="-812800" eaLnBrk="1" hangingPunct="1">
              <a:buNone/>
            </a:pPr>
            <a:r>
              <a:rPr lang="en-US" altLang="en-US" sz="2400" dirty="0">
                <a:solidFill>
                  <a:srgbClr val="993300"/>
                </a:solidFill>
              </a:rPr>
              <a:t>-Các em hãy tìm hiểu  hoàn cảnh của cậu bé bán diêm</a:t>
            </a:r>
            <a:endParaRPr lang="en-US" altLang="en-US" sz="2400" dirty="0">
              <a:solidFill>
                <a:srgbClr val="993300"/>
              </a:solidFill>
            </a:endParaRPr>
          </a:p>
          <a:p>
            <a:pPr marL="812800" indent="-812800" eaLnBrk="1" hangingPunct="1">
              <a:buNone/>
            </a:pPr>
            <a:endParaRPr lang="en-US" altLang="en-US" sz="2400" dirty="0">
              <a:solidFill>
                <a:srgbClr val="993300"/>
              </a:solidFill>
            </a:endParaRPr>
          </a:p>
          <a:p>
            <a:pPr marL="812800" indent="-812800" eaLnBrk="1" hangingPunct="1">
              <a:buNone/>
            </a:pPr>
            <a:r>
              <a:rPr lang="en-US" altLang="en-US" sz="2400" dirty="0">
                <a:solidFill>
                  <a:schemeClr val="accent2"/>
                </a:solidFill>
              </a:rPr>
              <a:t>-Tại sao ông già lại tin cậu bé?</a:t>
            </a:r>
            <a:endParaRPr lang="en-US" altLang="en-US" sz="2400" dirty="0">
              <a:solidFill>
                <a:schemeClr val="accent2"/>
              </a:solidFill>
            </a:endParaRPr>
          </a:p>
          <a:p>
            <a:pPr marL="812800" indent="-812800" eaLnBrk="1" hangingPunct="1">
              <a:buNone/>
            </a:pPr>
            <a:endParaRPr lang="en-US" altLang="en-US" sz="2400" dirty="0">
              <a:solidFill>
                <a:schemeClr val="accent2"/>
              </a:solidFill>
            </a:endParaRPr>
          </a:p>
          <a:p>
            <a:pPr marL="812800" indent="-812800" eaLnBrk="1" hangingPunct="1">
              <a:buNone/>
            </a:pPr>
            <a:r>
              <a:rPr lang="en-US" altLang="en-US" sz="2400" dirty="0"/>
              <a:t>- </a:t>
            </a:r>
            <a:r>
              <a:rPr lang="en-US" altLang="en-US" sz="2400" dirty="0">
                <a:solidFill>
                  <a:srgbClr val="FF0000"/>
                </a:solidFill>
              </a:rPr>
              <a:t>Tại sao ông thất vọng?</a:t>
            </a:r>
            <a:endParaRPr lang="en-US" altLang="en-US" sz="2400" dirty="0">
              <a:solidFill>
                <a:srgbClr val="FF0000"/>
              </a:solidFill>
            </a:endParaRPr>
          </a:p>
          <a:p>
            <a:pPr marL="812800" indent="-812800" algn="ctr" eaLnBrk="1" hangingPunct="1">
              <a:buNone/>
            </a:pPr>
            <a:endParaRPr lang="en-US" altLang="en-US" sz="2400" dirty="0">
              <a:solidFill>
                <a:srgbClr val="FF0000"/>
              </a:solidFill>
            </a:endParaRPr>
          </a:p>
          <a:p>
            <a:pPr marL="812800" indent="-812800" algn="ctr" eaLnBrk="1" hangingPunct="1">
              <a:buNone/>
            </a:pPr>
            <a:endParaRPr lang="en-US" altLang="en-US" sz="4000" dirty="0">
              <a:solidFill>
                <a:srgbClr val="FF0000"/>
              </a:solidFill>
            </a:endParaRPr>
          </a:p>
          <a:p>
            <a:pPr marL="812800" indent="-812800" algn="ctr" eaLnBrk="1" hangingPunct="1">
              <a:buNone/>
            </a:pPr>
            <a:endParaRPr lang="en-US" altLang="en-US" sz="4000" dirty="0">
              <a:solidFill>
                <a:srgbClr val="FF0000"/>
              </a:solidFill>
            </a:endParaRPr>
          </a:p>
          <a:p>
            <a:pPr marL="812800" indent="-812800" algn="ctr" eaLnBrk="1" hangingPunct="1">
              <a:buNone/>
            </a:pPr>
            <a:endParaRPr lang="en-US" altLang="en-US" sz="4000" dirty="0">
              <a:solidFill>
                <a:srgbClr val="FF0000"/>
              </a:solidFill>
            </a:endParaRPr>
          </a:p>
        </p:txBody>
      </p:sp>
      <p:sp>
        <p:nvSpPr>
          <p:cNvPr id="4100" name="Rectangle 4"/>
          <p:cNvSpPr>
            <a:spLocks noGrp="1"/>
          </p:cNvSpPr>
          <p:nvPr>
            <p:ph type="title"/>
          </p:nvPr>
        </p:nvSpPr>
        <p:spPr>
          <a:solidFill>
            <a:schemeClr val="accent1">
              <a:alpha val="100000"/>
            </a:schemeClr>
          </a:solidFill>
        </p:spPr>
        <p:txBody>
          <a:bodyPr vert="horz" wrap="square" lIns="91440" tIns="45720" rIns="91440" bIns="45720" anchor="ctr" anchorCtr="0"/>
          <a:p>
            <a:pPr eaLnBrk="1" hangingPunct="1"/>
            <a:r>
              <a:rPr lang="en-US" altLang="en-US" sz="4000" dirty="0">
                <a:solidFill>
                  <a:srgbClr val="FF0000"/>
                </a:solidFill>
              </a:rPr>
              <a:t>Bài 3</a:t>
            </a:r>
            <a:br>
              <a:rPr lang="en-US" altLang="en-US" sz="4000" dirty="0">
                <a:solidFill>
                  <a:srgbClr val="FF0000"/>
                </a:solidFill>
              </a:rPr>
            </a:br>
            <a:r>
              <a:rPr lang="en-US" altLang="en-US" sz="4000" dirty="0">
                <a:solidFill>
                  <a:srgbClr val="FF0000"/>
                </a:solidFill>
              </a:rPr>
              <a:t>Tự trọng</a:t>
            </a:r>
            <a:endParaRPr lang="en-US" altLang="en-US" sz="4000" dirty="0">
              <a:solidFill>
                <a:srgbClr val="FF0000"/>
              </a:solidFill>
            </a:endParaRPr>
          </a:p>
        </p:txBody>
      </p:sp>
      <p:pic>
        <p:nvPicPr>
          <p:cNvPr id="2" name="Picture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15000" y="4343400"/>
            <a:ext cx="3219450" cy="25146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charRg st="0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099">
                                            <p:txEl>
                                              <p:charRg st="0" end="2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charRg st="21" end="4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099">
                                            <p:txEl>
                                              <p:charRg st="21" end="4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charRg st="44" end="9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099">
                                            <p:txEl>
                                              <p:charRg st="44" end="9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charRg st="93" end="14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099">
                                            <p:txEl>
                                              <p:charRg st="93" end="14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charRg st="146" end="17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4099">
                                            <p:txEl>
                                              <p:charRg st="146" end="17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charRg st="180" end="20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4099">
                                            <p:txEl>
                                              <p:charRg st="180" end="20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build="p"/>
      <p:bldP spid="410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123" name="Rectangle 3"/>
          <p:cNvSpPr>
            <a:spLocks noGrp="1"/>
          </p:cNvSpPr>
          <p:nvPr>
            <p:ph idx="1"/>
          </p:nvPr>
        </p:nvSpPr>
        <p:spPr>
          <a:xfrm>
            <a:off x="381000" y="1600200"/>
            <a:ext cx="8534400" cy="4525963"/>
          </a:xfrm>
        </p:spPr>
        <p:txBody>
          <a:bodyPr vert="horz" wrap="square" lIns="91440" tIns="45720" rIns="91440" bIns="45720" anchor="t" anchorCtr="0"/>
          <a:p>
            <a:pPr eaLnBrk="1" hangingPunct="1"/>
            <a:r>
              <a:rPr lang="en-US" altLang="en-US" sz="2400" dirty="0">
                <a:solidFill>
                  <a:srgbClr val="FF0000"/>
                </a:solidFill>
              </a:rPr>
              <a:t>HS2:</a:t>
            </a:r>
            <a:r>
              <a:rPr lang="en-US" altLang="en-US" sz="2400" dirty="0"/>
              <a:t> </a:t>
            </a:r>
            <a:r>
              <a:rPr lang="en-US" altLang="en-US" sz="2400" dirty="0">
                <a:solidFill>
                  <a:schemeClr val="accent2"/>
                </a:solidFill>
              </a:rPr>
              <a:t>Đọc tiếp đến hết</a:t>
            </a:r>
            <a:endParaRPr lang="en-US" altLang="en-US" sz="2400" dirty="0">
              <a:solidFill>
                <a:schemeClr val="accent2"/>
              </a:solidFill>
            </a:endParaRPr>
          </a:p>
          <a:p>
            <a:pPr eaLnBrk="1" hangingPunct="1"/>
            <a:endParaRPr lang="en-US" altLang="en-US" sz="2400" dirty="0">
              <a:solidFill>
                <a:schemeClr val="accent2"/>
              </a:solidFill>
            </a:endParaRPr>
          </a:p>
          <a:p>
            <a:pPr eaLnBrk="1" hangingPunct="1">
              <a:buNone/>
            </a:pPr>
            <a:r>
              <a:rPr lang="en-US" altLang="en-US" sz="2400" dirty="0">
                <a:solidFill>
                  <a:schemeClr val="accent2"/>
                </a:solidFill>
              </a:rPr>
              <a:t>-</a:t>
            </a:r>
            <a:r>
              <a:rPr lang="en-US" altLang="en-US" sz="2400" dirty="0">
                <a:solidFill>
                  <a:srgbClr val="FF0000"/>
                </a:solidFill>
              </a:rPr>
              <a:t>Các em tìm hiểu xem: Rô Be đã làm gì?</a:t>
            </a:r>
            <a:endParaRPr lang="en-US" altLang="en-US" sz="2400" dirty="0">
              <a:solidFill>
                <a:srgbClr val="FF0000"/>
              </a:solidFill>
            </a:endParaRPr>
          </a:p>
          <a:p>
            <a:pPr eaLnBrk="1" hangingPunct="1">
              <a:buNone/>
            </a:pPr>
            <a:endParaRPr lang="en-US" altLang="en-US" sz="2400" dirty="0">
              <a:solidFill>
                <a:srgbClr val="FF0000"/>
              </a:solidFill>
            </a:endParaRPr>
          </a:p>
          <a:p>
            <a:pPr eaLnBrk="1" hangingPunct="1">
              <a:buNone/>
            </a:pPr>
            <a:r>
              <a:rPr lang="en-US" altLang="en-US" sz="2400" dirty="0"/>
              <a:t>-</a:t>
            </a:r>
            <a:r>
              <a:rPr lang="en-US" altLang="en-US" sz="2400" dirty="0">
                <a:solidFill>
                  <a:schemeClr val="accent2"/>
                </a:solidFill>
              </a:rPr>
              <a:t>Rô Bê đã thể hiệnđức tính gì?</a:t>
            </a:r>
            <a:endParaRPr lang="en-US" altLang="en-US" sz="2400" dirty="0">
              <a:solidFill>
                <a:schemeClr val="accent2"/>
              </a:solidFill>
            </a:endParaRPr>
          </a:p>
          <a:p>
            <a:pPr eaLnBrk="1" hangingPunct="1">
              <a:buNone/>
            </a:pPr>
            <a:endParaRPr lang="en-US" altLang="en-US" sz="2400" dirty="0">
              <a:solidFill>
                <a:schemeClr val="accent2"/>
              </a:solidFill>
            </a:endParaRPr>
          </a:p>
          <a:p>
            <a:pPr eaLnBrk="1" hangingPunct="1">
              <a:buNone/>
            </a:pPr>
            <a:r>
              <a:rPr lang="en-US" altLang="en-US" sz="2400" dirty="0"/>
              <a:t>-</a:t>
            </a:r>
            <a:r>
              <a:rPr lang="en-US" altLang="en-US" sz="2400" dirty="0">
                <a:solidFill>
                  <a:srgbClr val="FF3300"/>
                </a:solidFill>
              </a:rPr>
              <a:t>Tình cảm của tác giả đối với Rô be như thế nào? Tại sao ?</a:t>
            </a:r>
            <a:endParaRPr lang="en-US" altLang="en-US" sz="2400" dirty="0">
              <a:solidFill>
                <a:srgbClr val="FF3300"/>
              </a:solidFill>
            </a:endParaRPr>
          </a:p>
          <a:p>
            <a:pPr eaLnBrk="1" hangingPunct="1">
              <a:buNone/>
            </a:pPr>
            <a:endParaRPr lang="en-US" altLang="en-US" sz="2400" dirty="0">
              <a:solidFill>
                <a:srgbClr val="FF3300"/>
              </a:solidFill>
            </a:endParaRPr>
          </a:p>
          <a:p>
            <a:pPr eaLnBrk="1" hangingPunct="1">
              <a:buNone/>
            </a:pPr>
            <a:r>
              <a:rPr lang="en-US" altLang="en-US" sz="2400" dirty="0">
                <a:solidFill>
                  <a:srgbClr val="FF3300"/>
                </a:solidFill>
              </a:rPr>
              <a:t>-</a:t>
            </a:r>
            <a:r>
              <a:rPr lang="en-US" altLang="en-US" sz="2400" dirty="0">
                <a:solidFill>
                  <a:srgbClr val="7030A0"/>
                </a:solidFill>
              </a:rPr>
              <a:t>Tại sao Rô Be lại có việc làm như vậy?</a:t>
            </a:r>
            <a:endParaRPr lang="en-US" altLang="en-US" sz="2400" dirty="0">
              <a:solidFill>
                <a:srgbClr val="7030A0"/>
              </a:solidFill>
            </a:endParaRPr>
          </a:p>
        </p:txBody>
      </p:sp>
      <p:sp>
        <p:nvSpPr>
          <p:cNvPr id="5126" name="Rectangle 6"/>
          <p:cNvSpPr>
            <a:spLocks noGrp="1"/>
          </p:cNvSpPr>
          <p:nvPr>
            <p:ph type="title"/>
          </p:nvPr>
        </p:nvSpPr>
        <p:spPr>
          <a:solidFill>
            <a:schemeClr val="accent1">
              <a:alpha val="100000"/>
            </a:schemeClr>
          </a:solidFill>
        </p:spPr>
        <p:txBody>
          <a:bodyPr vert="horz" wrap="square" lIns="91440" tIns="45720" rIns="91440" bIns="45720" anchor="ctr" anchorCtr="0"/>
          <a:p>
            <a:pPr eaLnBrk="1" hangingPunct="1"/>
            <a:r>
              <a:rPr lang="en-US" altLang="en-US" sz="4000" dirty="0">
                <a:solidFill>
                  <a:srgbClr val="FF0000"/>
                </a:solidFill>
              </a:rPr>
              <a:t>Bài 3</a:t>
            </a:r>
            <a:br>
              <a:rPr lang="en-US" altLang="en-US" sz="4000" dirty="0">
                <a:solidFill>
                  <a:srgbClr val="FF0000"/>
                </a:solidFill>
              </a:rPr>
            </a:br>
            <a:r>
              <a:rPr lang="en-US" altLang="en-US" sz="4000" dirty="0">
                <a:solidFill>
                  <a:srgbClr val="FF0000"/>
                </a:solidFill>
              </a:rPr>
              <a:t>Tự trọng</a:t>
            </a:r>
            <a:endParaRPr lang="en-US" altLang="en-US" sz="4000" dirty="0">
              <a:solidFill>
                <a:srgbClr val="FF0000"/>
              </a:solidFill>
            </a:endParaRPr>
          </a:p>
        </p:txBody>
      </p:sp>
      <p:pic>
        <p:nvPicPr>
          <p:cNvPr id="5124" name="Picture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19800" y="1676400"/>
            <a:ext cx="2667000" cy="23622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autoRev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449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</p:cBhvr>
                                      <p:to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charRg st="0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123">
                                            <p:txEl>
                                              <p:charRg st="0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123">
                                            <p:txEl>
                                              <p:charRg st="0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charRg st="23" end="6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123">
                                            <p:txEl>
                                              <p:charRg st="23" end="6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123">
                                            <p:txEl>
                                              <p:charRg st="23" end="6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charRg st="63" end="9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123">
                                            <p:txEl>
                                              <p:charRg st="63" end="9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123">
                                            <p:txEl>
                                              <p:charRg st="63" end="9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charRg st="95" end="15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123">
                                            <p:txEl>
                                              <p:charRg st="95" end="15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123">
                                            <p:txEl>
                                              <p:charRg st="95" end="15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charRg st="155" end="1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123">
                                            <p:txEl>
                                              <p:charRg st="155" end="19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123">
                                            <p:txEl>
                                              <p:charRg st="155" end="19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3" presetClass="exit" presetSubtype="3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123">
                                            <p:txEl>
                                              <p:charRg st="0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123">
                                            <p:txEl>
                                              <p:charRg st="0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charRg st="0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123">
                                            <p:txEl>
                                              <p:charRg st="23" end="6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123">
                                            <p:txEl>
                                              <p:charRg st="23" end="6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charRg st="23" end="6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123">
                                            <p:txEl>
                                              <p:charRg st="63" end="9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123">
                                            <p:txEl>
                                              <p:charRg st="63" end="9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charRg st="63" end="9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123">
                                            <p:txEl>
                                              <p:charRg st="95" end="15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123">
                                            <p:txEl>
                                              <p:charRg st="95" end="15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charRg st="95" end="15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5123">
                                            <p:txEl>
                                              <p:charRg st="155" end="19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5123">
                                            <p:txEl>
                                              <p:charRg st="155" end="19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charRg st="155" end="1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build="p"/>
      <p:bldP spid="5123" grpId="1" build="allAtOnce"/>
      <p:bldP spid="5126" grpId="0"/>
      <p:bldP spid="5126" grpId="1"/>
      <p:bldP spid="5126" grpId="2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147" name="Rectangle 3"/>
          <p:cNvSpPr>
            <a:spLocks noGrp="1"/>
          </p:cNvSpPr>
          <p:nvPr>
            <p:ph idx="1"/>
          </p:nvPr>
        </p:nvSpPr>
        <p:spPr/>
        <p:txBody>
          <a:bodyPr vert="horz" wrap="square" lIns="91440" tIns="45720" rIns="91440" bIns="45720" anchor="t" anchorCtr="0"/>
          <a:p>
            <a:pPr eaLnBrk="1" hangingPunct="1">
              <a:lnSpc>
                <a:spcPct val="90000"/>
              </a:lnSpc>
              <a:buNone/>
            </a:pPr>
            <a:r>
              <a:rPr lang="en-US" altLang="en-US" dirty="0">
                <a:solidFill>
                  <a:srgbClr val="FF0000"/>
                </a:solidFill>
              </a:rPr>
              <a:t>II) Nội dung bài học:</a:t>
            </a:r>
            <a:endParaRPr lang="en-US" altLang="en-US" dirty="0">
              <a:solidFill>
                <a:srgbClr val="FF0000"/>
              </a:solidFill>
            </a:endParaRPr>
          </a:p>
          <a:p>
            <a:pPr eaLnBrk="1" hangingPunct="1">
              <a:lnSpc>
                <a:spcPct val="90000"/>
              </a:lnSpc>
              <a:buNone/>
            </a:pPr>
            <a:r>
              <a:rPr lang="en-US" altLang="en-US" dirty="0">
                <a:solidFill>
                  <a:srgbClr val="9933FF"/>
                </a:solidFill>
              </a:rPr>
              <a:t>1- Tự trọng là gì:</a:t>
            </a:r>
            <a:endParaRPr lang="en-US" altLang="en-US" dirty="0">
              <a:solidFill>
                <a:srgbClr val="9933FF"/>
              </a:solidFill>
            </a:endParaRPr>
          </a:p>
          <a:p>
            <a:pPr eaLnBrk="1" hangingPunct="1">
              <a:lnSpc>
                <a:spcPct val="90000"/>
              </a:lnSpc>
              <a:buNone/>
            </a:pPr>
            <a:r>
              <a:rPr lang="en-US" altLang="en-US" sz="2400" dirty="0"/>
              <a:t>         </a:t>
            </a:r>
            <a:r>
              <a:rPr lang="en-US" altLang="en-US" sz="2400" dirty="0">
                <a:solidFill>
                  <a:srgbClr val="660066"/>
                </a:solidFill>
              </a:rPr>
              <a:t>Tự trọng là biết coi trọng và giữ gìn phẩm cách, biết điều chỉnh hành vi cho phù hợp với chuẩn mực xã hôi.</a:t>
            </a:r>
            <a:endParaRPr lang="en-US" altLang="en-US" sz="2400" dirty="0">
              <a:solidFill>
                <a:srgbClr val="660066"/>
              </a:solidFill>
            </a:endParaRPr>
          </a:p>
          <a:p>
            <a:pPr eaLnBrk="1" hangingPunct="1">
              <a:lnSpc>
                <a:spcPct val="90000"/>
              </a:lnSpc>
              <a:buNone/>
            </a:pPr>
            <a:r>
              <a:rPr lang="en-US" altLang="en-US" sz="2400" dirty="0">
                <a:solidFill>
                  <a:srgbClr val="660066"/>
                </a:solidFill>
              </a:rPr>
              <a:t>         </a:t>
            </a:r>
            <a:endParaRPr lang="en-US" altLang="en-US" sz="2400" dirty="0">
              <a:solidFill>
                <a:srgbClr val="660066"/>
              </a:solidFill>
            </a:endParaRPr>
          </a:p>
          <a:p>
            <a:pPr eaLnBrk="1" hangingPunct="1">
              <a:lnSpc>
                <a:spcPct val="90000"/>
              </a:lnSpc>
              <a:buNone/>
            </a:pPr>
            <a:r>
              <a:rPr lang="en-US" altLang="en-US" sz="2400" dirty="0"/>
              <a:t>                                    </a:t>
            </a:r>
            <a:r>
              <a:rPr lang="en-US" altLang="en-US" sz="2400" dirty="0">
                <a:solidFill>
                  <a:srgbClr val="FF0000"/>
                </a:solidFill>
              </a:rPr>
              <a:t>Cư xử đoàng hoàng, đúng mực</a:t>
            </a:r>
            <a:endParaRPr lang="en-US" altLang="en-US" sz="2400" dirty="0">
              <a:solidFill>
                <a:srgbClr val="FF0000"/>
              </a:solidFill>
            </a:endParaRPr>
          </a:p>
          <a:p>
            <a:pPr eaLnBrk="1" hangingPunct="1">
              <a:lnSpc>
                <a:spcPct val="90000"/>
              </a:lnSpc>
              <a:buNone/>
            </a:pPr>
            <a:r>
              <a:rPr lang="en-US" altLang="en-US" sz="2400" dirty="0">
                <a:solidFill>
                  <a:srgbClr val="9933FF"/>
                </a:solidFill>
              </a:rPr>
              <a:t>2. Bi</a:t>
            </a:r>
            <a:r>
              <a:rPr lang="en-US" altLang="en-US" dirty="0">
                <a:solidFill>
                  <a:srgbClr val="9933FF"/>
                </a:solidFill>
              </a:rPr>
              <a:t>ểu hiện</a:t>
            </a:r>
            <a:r>
              <a:rPr lang="en-US" altLang="en-US" dirty="0">
                <a:solidFill>
                  <a:srgbClr val="00FFFF"/>
                </a:solidFill>
              </a:rPr>
              <a:t>:</a:t>
            </a:r>
            <a:r>
              <a:rPr lang="en-US" altLang="en-US" dirty="0"/>
              <a:t>          </a:t>
            </a:r>
            <a:r>
              <a:rPr lang="en-US" altLang="en-US" sz="2400" dirty="0">
                <a:solidFill>
                  <a:srgbClr val="660066"/>
                </a:solidFill>
              </a:rPr>
              <a:t>Biết giữ lời hứa, luôn làm tròn </a:t>
            </a:r>
            <a:endParaRPr lang="en-US" altLang="en-US" sz="2400" dirty="0">
              <a:solidFill>
                <a:srgbClr val="660066"/>
              </a:solidFill>
            </a:endParaRPr>
          </a:p>
          <a:p>
            <a:pPr eaLnBrk="1" hangingPunct="1">
              <a:lnSpc>
                <a:spcPct val="90000"/>
              </a:lnSpc>
              <a:buNone/>
            </a:pPr>
            <a:r>
              <a:rPr lang="en-US" altLang="en-US" sz="2400" dirty="0">
                <a:solidFill>
                  <a:srgbClr val="660066"/>
                </a:solidFill>
              </a:rPr>
              <a:t>                                     nhiệm vụ của mình</a:t>
            </a:r>
            <a:endParaRPr lang="en-US" altLang="en-US" sz="2400" dirty="0">
              <a:solidFill>
                <a:srgbClr val="660066"/>
              </a:solidFill>
            </a:endParaRPr>
          </a:p>
          <a:p>
            <a:pPr eaLnBrk="1" hangingPunct="1">
              <a:lnSpc>
                <a:spcPct val="90000"/>
              </a:lnSpc>
              <a:buNone/>
            </a:pPr>
            <a:r>
              <a:rPr lang="en-US" altLang="en-US" sz="2400" dirty="0"/>
              <a:t>                                     </a:t>
            </a:r>
            <a:r>
              <a:rPr lang="en-US" altLang="en-US" sz="2400" dirty="0">
                <a:solidFill>
                  <a:schemeClr val="accent2"/>
                </a:solidFill>
              </a:rPr>
              <a:t>Không để người khác nhắc nhở, </a:t>
            </a:r>
            <a:endParaRPr lang="en-US" altLang="en-US" sz="2400" dirty="0">
              <a:solidFill>
                <a:schemeClr val="accent2"/>
              </a:solidFill>
            </a:endParaRPr>
          </a:p>
          <a:p>
            <a:pPr eaLnBrk="1" hangingPunct="1">
              <a:lnSpc>
                <a:spcPct val="90000"/>
              </a:lnSpc>
              <a:buNone/>
            </a:pPr>
            <a:r>
              <a:rPr lang="en-US" altLang="en-US" sz="2400" dirty="0">
                <a:solidFill>
                  <a:schemeClr val="accent2"/>
                </a:solidFill>
              </a:rPr>
              <a:t>                                     chê trách</a:t>
            </a:r>
            <a:endParaRPr lang="en-US" altLang="en-US" sz="2400" dirty="0">
              <a:solidFill>
                <a:schemeClr val="accent2"/>
              </a:solidFill>
            </a:endParaRPr>
          </a:p>
          <a:p>
            <a:pPr eaLnBrk="1" hangingPunct="1">
              <a:lnSpc>
                <a:spcPct val="90000"/>
              </a:lnSpc>
              <a:buNone/>
            </a:pPr>
            <a:endParaRPr lang="en-US" altLang="en-US" sz="2400" dirty="0">
              <a:solidFill>
                <a:schemeClr val="accent2"/>
              </a:solidFill>
            </a:endParaRPr>
          </a:p>
        </p:txBody>
      </p:sp>
      <p:sp>
        <p:nvSpPr>
          <p:cNvPr id="6148" name="Rectangle 4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  <a:solidFill>
            <a:schemeClr val="accent1">
              <a:alpha val="100000"/>
            </a:schemeClr>
          </a:solidFill>
        </p:spPr>
        <p:txBody>
          <a:bodyPr vert="horz" wrap="square" lIns="91440" tIns="45720" rIns="91440" bIns="45720" anchor="ctr" anchorCtr="0"/>
          <a:p>
            <a:pPr eaLnBrk="1" hangingPunct="1"/>
            <a:r>
              <a:rPr lang="en-US" altLang="en-US" sz="4000" dirty="0"/>
              <a:t>Bài 3</a:t>
            </a:r>
            <a:br>
              <a:rPr lang="en-US" altLang="en-US" sz="4000" dirty="0"/>
            </a:br>
            <a:r>
              <a:rPr lang="en-US" altLang="en-US" sz="4000" dirty="0"/>
              <a:t>Tự trọng</a:t>
            </a:r>
            <a:endParaRPr lang="en-US" altLang="en-US" sz="4000" dirty="0"/>
          </a:p>
        </p:txBody>
      </p:sp>
      <p:sp>
        <p:nvSpPr>
          <p:cNvPr id="2" name="Line 7"/>
          <p:cNvSpPr/>
          <p:nvPr/>
        </p:nvSpPr>
        <p:spPr>
          <a:xfrm flipV="1">
            <a:off x="2590800" y="4038600"/>
            <a:ext cx="914400" cy="4572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6149" name="Line 8"/>
          <p:cNvSpPr/>
          <p:nvPr/>
        </p:nvSpPr>
        <p:spPr>
          <a:xfrm>
            <a:off x="2590800" y="4495800"/>
            <a:ext cx="914400" cy="762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6150" name="Line 9"/>
          <p:cNvSpPr/>
          <p:nvPr/>
        </p:nvSpPr>
        <p:spPr>
          <a:xfrm>
            <a:off x="2133600" y="4648200"/>
            <a:ext cx="0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6151" name="Line 10"/>
          <p:cNvSpPr/>
          <p:nvPr/>
        </p:nvSpPr>
        <p:spPr>
          <a:xfrm>
            <a:off x="2590800" y="4495800"/>
            <a:ext cx="990600" cy="8382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pic>
        <p:nvPicPr>
          <p:cNvPr id="6152" name="Picture 1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19800" y="0"/>
            <a:ext cx="2895600" cy="22828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charRg st="0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147">
                                            <p:txEl>
                                              <p:charRg st="0" end="2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charRg st="22" end="4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147">
                                            <p:txEl>
                                              <p:charRg st="22" end="4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charRg st="41" end="15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147">
                                            <p:txEl>
                                              <p:charRg st="41" end="15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charRg st="157" end="16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147">
                                            <p:txEl>
                                              <p:charRg st="157" end="16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charRg st="167" end="23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6147">
                                            <p:txEl>
                                              <p:charRg st="167" end="23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charRg st="231" end="28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6147">
                                            <p:txEl>
                                              <p:charRg st="231" end="28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charRg st="287" end="34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6147">
                                            <p:txEl>
                                              <p:charRg st="287" end="34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charRg st="342" end="4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6147">
                                            <p:txEl>
                                              <p:charRg st="342" end="4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charRg st="410" end="45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6147">
                                            <p:txEl>
                                              <p:charRg st="410" end="45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/>
      <p:bldP spid="614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7170" name="Picture 2" descr="Nhất định đừng đánh rơi lòng tự trọng...Nhất định đừng đánh rơi lòng tự  trọng... | Quotes, Post, Profile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8194" name="Picture 2" descr="Tự trọng - tạp chí Từ bi âm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9342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Tự trọng hay sĩ diện hão - HatBuiNho">
            <a:hlinkClick r:id="" action="ppaction://media"/>
          </p:cNvPr>
          <p:cNvPicPr>
            <a:picLocks noRot="1"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link="rId2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573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242" name="Rectangle 3"/>
          <p:cNvSpPr>
            <a:spLocks noGrp="1"/>
          </p:cNvSpPr>
          <p:nvPr>
            <p:ph idx="1"/>
          </p:nvPr>
        </p:nvSpPr>
        <p:spPr/>
        <p:txBody>
          <a:bodyPr vert="horz" wrap="square" lIns="91440" tIns="45720" rIns="91440" bIns="45720" anchor="t" anchorCtr="0"/>
          <a:p>
            <a:pPr eaLnBrk="1" hangingPunct="1"/>
            <a:r>
              <a:rPr lang="en-US" altLang="en-US" dirty="0"/>
              <a:t>3. Đức tính tự trọng đối với mỗi người:</a:t>
            </a:r>
            <a:endParaRPr lang="en-US" altLang="en-US" dirty="0"/>
          </a:p>
          <a:p>
            <a:pPr eaLnBrk="1" hangingPunct="1"/>
            <a:r>
              <a:rPr lang="en-US" altLang="en-US" sz="2400" dirty="0">
                <a:solidFill>
                  <a:srgbClr val="FF0000"/>
                </a:solidFill>
              </a:rPr>
              <a:t>Tự trọng là phẩm chất đạo đức cao quý và cần thiết của mỗi con người</a:t>
            </a:r>
            <a:endParaRPr lang="en-US" altLang="en-US" sz="2400" dirty="0">
              <a:solidFill>
                <a:srgbClr val="FF0000"/>
              </a:solidFill>
            </a:endParaRPr>
          </a:p>
          <a:p>
            <a:pPr eaLnBrk="1" hangingPunct="1"/>
            <a:r>
              <a:rPr lang="en-US" altLang="en-US" sz="2400" dirty="0">
                <a:solidFill>
                  <a:srgbClr val="FF0000"/>
                </a:solidFill>
              </a:rPr>
              <a:t>              </a:t>
            </a:r>
            <a:r>
              <a:rPr lang="en-US" altLang="en-US" sz="2800" dirty="0">
                <a:solidFill>
                  <a:srgbClr val="9933FF"/>
                </a:solidFill>
              </a:rPr>
              <a:t>Lòng tự trọng giúp ta</a:t>
            </a:r>
            <a:endParaRPr lang="en-US" altLang="en-US" sz="2800" dirty="0">
              <a:solidFill>
                <a:srgbClr val="9933FF"/>
              </a:solidFill>
            </a:endParaRPr>
          </a:p>
          <a:p>
            <a:pPr eaLnBrk="1" hangingPunct="1"/>
            <a:endParaRPr lang="en-US" altLang="en-US" sz="2800" dirty="0">
              <a:solidFill>
                <a:srgbClr val="FF3300"/>
              </a:solidFill>
            </a:endParaRPr>
          </a:p>
          <a:p>
            <a:pPr eaLnBrk="1" hangingPunct="1"/>
            <a:endParaRPr lang="en-US" altLang="en-US" dirty="0"/>
          </a:p>
        </p:txBody>
      </p:sp>
      <p:sp>
        <p:nvSpPr>
          <p:cNvPr id="8196" name="Rectangle 4"/>
          <p:cNvSpPr>
            <a:spLocks noGrp="1"/>
          </p:cNvSpPr>
          <p:nvPr>
            <p:ph type="title"/>
          </p:nvPr>
        </p:nvSpPr>
        <p:spPr>
          <a:solidFill>
            <a:schemeClr val="accent1">
              <a:alpha val="100000"/>
            </a:schemeClr>
          </a:solidFill>
        </p:spPr>
        <p:txBody>
          <a:bodyPr vert="horz" wrap="square" lIns="91440" tIns="45720" rIns="91440" bIns="45720" anchor="ctr" anchorCtr="0"/>
          <a:p>
            <a:pPr eaLnBrk="1" hangingPunct="1"/>
            <a:r>
              <a:rPr lang="en-US" altLang="en-US" sz="4000" dirty="0"/>
              <a:t>Bài 3</a:t>
            </a:r>
            <a:br>
              <a:rPr lang="en-US" altLang="en-US" sz="4000" dirty="0"/>
            </a:br>
            <a:r>
              <a:rPr lang="en-US" altLang="en-US" sz="4000" dirty="0"/>
              <a:t>Tự trọng</a:t>
            </a:r>
            <a:endParaRPr lang="en-US" altLang="en-US" sz="4000" dirty="0"/>
          </a:p>
        </p:txBody>
      </p:sp>
      <p:pic>
        <p:nvPicPr>
          <p:cNvPr id="10244" name="Picture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1000" y="4086225"/>
            <a:ext cx="3657600" cy="27717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45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6400" y="4086225"/>
            <a:ext cx="3276600" cy="27717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6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3144</Words>
  <Application>WPS Presentation</Application>
  <PresentationFormat/>
  <Paragraphs>143</Paragraphs>
  <Slides>20</Slides>
  <Notes>0</Notes>
  <HiddenSlides>0</HiddenSlides>
  <MMClips>3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29" baseType="lpstr">
      <vt:lpstr>Arial</vt:lpstr>
      <vt:lpstr>SimSun</vt:lpstr>
      <vt:lpstr>Wingdings</vt:lpstr>
      <vt:lpstr>Times New Roman</vt:lpstr>
      <vt:lpstr>Microsoft YaHei</vt:lpstr>
      <vt:lpstr>Arial Unicode MS</vt:lpstr>
      <vt:lpstr>Calibri</vt:lpstr>
      <vt:lpstr>Wingdings 2</vt:lpstr>
      <vt:lpstr>Default Design</vt:lpstr>
      <vt:lpstr>PowerPoint 演示文稿</vt:lpstr>
      <vt:lpstr>Bài 3 Tự trọng</vt:lpstr>
      <vt:lpstr>Bài 3 Tự trọng</vt:lpstr>
      <vt:lpstr>Bài 3 Tự trọng</vt:lpstr>
      <vt:lpstr>Bài 3 Tự trọng</vt:lpstr>
      <vt:lpstr>PowerPoint 演示文稿</vt:lpstr>
      <vt:lpstr>PowerPoint 演示文稿</vt:lpstr>
      <vt:lpstr>PowerPoint 演示文稿</vt:lpstr>
      <vt:lpstr>Bài 3 Tự trọng</vt:lpstr>
      <vt:lpstr>PowerPoint 演示文稿</vt:lpstr>
      <vt:lpstr>Bài 3 Tự trọng</vt:lpstr>
      <vt:lpstr>PowerPoint 演示文稿</vt:lpstr>
      <vt:lpstr>PowerPoint 演示文稿</vt:lpstr>
      <vt:lpstr>Bài 3 Tự trọng</vt:lpstr>
      <vt:lpstr>Bài 3 Tự trọng</vt:lpstr>
      <vt:lpstr>Bài 3 Tự trọng</vt:lpstr>
      <vt:lpstr>Bài 3 Tự trọng</vt:lpstr>
      <vt:lpstr>Bài 3 Tự trọng</vt:lpstr>
      <vt:lpstr>Bài 3 Tự trọng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vovan</cp:lastModifiedBy>
  <cp:revision>4</cp:revision>
  <dcterms:created xsi:type="dcterms:W3CDTF">2010-08-20T08:42:00Z</dcterms:created>
  <dcterms:modified xsi:type="dcterms:W3CDTF">2021-09-16T05:25:52Z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1033-11.2.0.10233</vt:lpwstr>
  </property>
</Properties>
</file>